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8" d="100"/>
          <a:sy n="48" d="100"/>
        </p:scale>
        <p:origin x="78" y="2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50" b="0" i="0">
                <a:solidFill>
                  <a:schemeClr val="bg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50" b="0" i="0">
                <a:solidFill>
                  <a:schemeClr val="bg1"/>
                </a:solidFill>
                <a:latin typeface="Georgia"/>
                <a:cs typeface="Georgi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50" b="0" i="0">
                <a:solidFill>
                  <a:schemeClr val="bg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9"/>
                </a:lnTo>
                <a:lnTo>
                  <a:pt x="1738312" y="3476624"/>
                </a:lnTo>
                <a:close/>
              </a:path>
            </a:pathLst>
          </a:custGeom>
          <a:solidFill>
            <a:srgbClr val="484B67"/>
          </a:solidFill>
        </p:spPr>
        <p:txBody>
          <a:bodyPr wrap="square" lIns="0" tIns="0" rIns="0" bIns="0" rtlCol="0"/>
          <a:lstStyle/>
          <a:p>
            <a:endParaRPr/>
          </a:p>
        </p:txBody>
      </p:sp>
      <p:sp>
        <p:nvSpPr>
          <p:cNvPr id="18" name="bg object 18"/>
          <p:cNvSpPr/>
          <p:nvPr/>
        </p:nvSpPr>
        <p:spPr>
          <a:xfrm>
            <a:off x="8716815"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19" name="bg object 19"/>
          <p:cNvSpPr/>
          <p:nvPr/>
        </p:nvSpPr>
        <p:spPr>
          <a:xfrm>
            <a:off x="8132499" y="8057499"/>
            <a:ext cx="2371725" cy="2230120"/>
          </a:xfrm>
          <a:custGeom>
            <a:avLst/>
            <a:gdLst/>
            <a:ahLst/>
            <a:cxnLst/>
            <a:rect l="l" t="t" r="r" b="b"/>
            <a:pathLst>
              <a:path w="2371725" h="2230120">
                <a:moveTo>
                  <a:pt x="774403" y="2229499"/>
                </a:moveTo>
                <a:lnTo>
                  <a:pt x="490625" y="2229499"/>
                </a:lnTo>
                <a:lnTo>
                  <a:pt x="0" y="1740812"/>
                </a:lnTo>
                <a:lnTo>
                  <a:pt x="1738312" y="0"/>
                </a:lnTo>
                <a:lnTo>
                  <a:pt x="2371108" y="632795"/>
                </a:lnTo>
                <a:lnTo>
                  <a:pt x="774403" y="2229499"/>
                </a:lnTo>
                <a:close/>
              </a:path>
            </a:pathLst>
          </a:custGeom>
          <a:solidFill>
            <a:srgbClr val="6FB0D9"/>
          </a:solidFill>
        </p:spPr>
        <p:txBody>
          <a:bodyPr wrap="square" lIns="0" tIns="0" rIns="0" bIns="0" rtlCol="0"/>
          <a:lstStyle/>
          <a:p>
            <a:endParaRPr/>
          </a:p>
        </p:txBody>
      </p:sp>
      <p:sp>
        <p:nvSpPr>
          <p:cNvPr id="20" name="bg object 20"/>
          <p:cNvSpPr/>
          <p:nvPr/>
        </p:nvSpPr>
        <p:spPr>
          <a:xfrm>
            <a:off x="11900000" y="6900000"/>
            <a:ext cx="5772150" cy="3387090"/>
          </a:xfrm>
          <a:custGeom>
            <a:avLst/>
            <a:gdLst/>
            <a:ahLst/>
            <a:cxnLst/>
            <a:rect l="l" t="t" r="r" b="b"/>
            <a:pathLst>
              <a:path w="5772150" h="3387090">
                <a:moveTo>
                  <a:pt x="5271437" y="3387000"/>
                </a:moveTo>
                <a:lnTo>
                  <a:pt x="501140" y="3387000"/>
                </a:lnTo>
                <a:lnTo>
                  <a:pt x="0" y="2886076"/>
                </a:lnTo>
                <a:lnTo>
                  <a:pt x="2887321" y="0"/>
                </a:lnTo>
                <a:lnTo>
                  <a:pt x="5772144" y="2886076"/>
                </a:lnTo>
                <a:lnTo>
                  <a:pt x="5271437" y="3387000"/>
                </a:lnTo>
                <a:close/>
              </a:path>
            </a:pathLst>
          </a:custGeom>
          <a:solidFill>
            <a:srgbClr val="6FB0D9"/>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5234535" y="1353342"/>
            <a:ext cx="7818928" cy="962660"/>
          </a:xfrm>
          <a:prstGeom prst="rect">
            <a:avLst/>
          </a:prstGeom>
        </p:spPr>
        <p:txBody>
          <a:bodyPr wrap="square" lIns="0" tIns="0" rIns="0" bIns="0">
            <a:spAutoFit/>
          </a:bodyPr>
          <a:lstStyle>
            <a:lvl1pPr>
              <a:defRPr sz="6150" b="0" i="0">
                <a:solidFill>
                  <a:schemeClr val="bg1"/>
                </a:solidFill>
                <a:latin typeface="Georgia"/>
                <a:cs typeface="Georgia"/>
              </a:defRPr>
            </a:lvl1pPr>
          </a:lstStyle>
          <a:p>
            <a:endParaRPr/>
          </a:p>
        </p:txBody>
      </p:sp>
      <p:sp>
        <p:nvSpPr>
          <p:cNvPr id="3" name="Holder 3"/>
          <p:cNvSpPr>
            <a:spLocks noGrp="1"/>
          </p:cNvSpPr>
          <p:nvPr>
            <p:ph type="body" idx="1"/>
          </p:nvPr>
        </p:nvSpPr>
        <p:spPr>
          <a:xfrm>
            <a:off x="4301761" y="4113081"/>
            <a:ext cx="9684477" cy="2715259"/>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9/11/2023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mailto:addyouremail@freepik.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9738" y="4563433"/>
            <a:ext cx="7146448" cy="2591222"/>
          </a:xfrm>
          <a:prstGeom prst="rect">
            <a:avLst/>
          </a:prstGeom>
        </p:spPr>
        <p:txBody>
          <a:bodyPr vert="horz" wrap="square" lIns="0" tIns="178435" rIns="0" bIns="0" rtlCol="0">
            <a:spAutoFit/>
          </a:bodyPr>
          <a:lstStyle/>
          <a:p>
            <a:pPr marL="12700" marR="5080">
              <a:lnSpc>
                <a:spcPts val="6520"/>
              </a:lnSpc>
              <a:spcBef>
                <a:spcPts val="1405"/>
              </a:spcBef>
            </a:pPr>
            <a:r>
              <a:rPr lang="en-US" sz="4000" spc="-25" dirty="0">
                <a:solidFill>
                  <a:srgbClr val="FFFFFF"/>
                </a:solidFill>
                <a:latin typeface="Georgia"/>
                <a:cs typeface="Georgia"/>
              </a:rPr>
              <a:t>" </a:t>
            </a:r>
            <a:r>
              <a:rPr sz="4000" spc="-415" dirty="0">
                <a:solidFill>
                  <a:srgbClr val="FFFFFF"/>
                </a:solidFill>
                <a:latin typeface="Georgia"/>
                <a:cs typeface="Georgia"/>
              </a:rPr>
              <a:t>P</a:t>
            </a:r>
            <a:r>
              <a:rPr sz="4000" spc="10" dirty="0">
                <a:solidFill>
                  <a:srgbClr val="FFFFFF"/>
                </a:solidFill>
                <a:latin typeface="Georgia"/>
                <a:cs typeface="Georgia"/>
              </a:rPr>
              <a:t>o</a:t>
            </a:r>
            <a:r>
              <a:rPr sz="4000" spc="130" dirty="0">
                <a:solidFill>
                  <a:srgbClr val="FFFFFF"/>
                </a:solidFill>
                <a:latin typeface="Georgia"/>
                <a:cs typeface="Georgia"/>
              </a:rPr>
              <a:t>w</a:t>
            </a:r>
            <a:r>
              <a:rPr sz="4000" spc="165" dirty="0">
                <a:solidFill>
                  <a:srgbClr val="FFFFFF"/>
                </a:solidFill>
                <a:latin typeface="Georgia"/>
                <a:cs typeface="Georgia"/>
              </a:rPr>
              <a:t>e</a:t>
            </a:r>
            <a:r>
              <a:rPr sz="4000" spc="210" dirty="0">
                <a:solidFill>
                  <a:srgbClr val="FFFFFF"/>
                </a:solidFill>
                <a:latin typeface="Georgia"/>
                <a:cs typeface="Georgia"/>
              </a:rPr>
              <a:t>r</a:t>
            </a:r>
            <a:r>
              <a:rPr sz="4000" spc="-150" dirty="0">
                <a:solidFill>
                  <a:srgbClr val="FFFFFF"/>
                </a:solidFill>
                <a:latin typeface="Georgia"/>
                <a:cs typeface="Georgia"/>
              </a:rPr>
              <a:t> </a:t>
            </a:r>
            <a:r>
              <a:rPr sz="4000" spc="-990" dirty="0">
                <a:solidFill>
                  <a:srgbClr val="FFFFFF"/>
                </a:solidFill>
                <a:latin typeface="Georgia"/>
                <a:cs typeface="Georgia"/>
              </a:rPr>
              <a:t>U</a:t>
            </a:r>
            <a:r>
              <a:rPr sz="4000" spc="55" dirty="0">
                <a:solidFill>
                  <a:srgbClr val="FFFFFF"/>
                </a:solidFill>
                <a:latin typeface="Georgia"/>
                <a:cs typeface="Georgia"/>
              </a:rPr>
              <a:t>p</a:t>
            </a:r>
            <a:r>
              <a:rPr sz="4000" spc="-305" dirty="0">
                <a:solidFill>
                  <a:srgbClr val="FFFFFF"/>
                </a:solidFill>
                <a:latin typeface="Georgia"/>
                <a:cs typeface="Georgia"/>
              </a:rPr>
              <a:t> </a:t>
            </a:r>
            <a:r>
              <a:rPr sz="4000" spc="-800" dirty="0">
                <a:solidFill>
                  <a:srgbClr val="FFFFFF"/>
                </a:solidFill>
                <a:latin typeface="Georgia"/>
                <a:cs typeface="Georgia"/>
              </a:rPr>
              <a:t>Y</a:t>
            </a:r>
            <a:r>
              <a:rPr sz="4000" spc="20" dirty="0">
                <a:solidFill>
                  <a:srgbClr val="FFFFFF"/>
                </a:solidFill>
                <a:latin typeface="Georgia"/>
                <a:cs typeface="Georgia"/>
              </a:rPr>
              <a:t>o</a:t>
            </a:r>
            <a:r>
              <a:rPr sz="4000" spc="-40" dirty="0">
                <a:solidFill>
                  <a:srgbClr val="FFFFFF"/>
                </a:solidFill>
                <a:latin typeface="Georgia"/>
                <a:cs typeface="Georgia"/>
              </a:rPr>
              <a:t>u</a:t>
            </a:r>
            <a:r>
              <a:rPr sz="4000" spc="210" dirty="0">
                <a:solidFill>
                  <a:srgbClr val="FFFFFF"/>
                </a:solidFill>
                <a:latin typeface="Georgia"/>
                <a:cs typeface="Georgia"/>
              </a:rPr>
              <a:t>r</a:t>
            </a:r>
            <a:r>
              <a:rPr sz="4000" spc="-150" dirty="0">
                <a:solidFill>
                  <a:srgbClr val="FFFFFF"/>
                </a:solidFill>
                <a:latin typeface="Georgia"/>
                <a:cs typeface="Georgia"/>
              </a:rPr>
              <a:t> </a:t>
            </a:r>
            <a:r>
              <a:rPr sz="4000" spc="-400" dirty="0">
                <a:solidFill>
                  <a:srgbClr val="FFFFFF"/>
                </a:solidFill>
                <a:latin typeface="Georgia"/>
                <a:cs typeface="Georgia"/>
              </a:rPr>
              <a:t>L</a:t>
            </a:r>
            <a:r>
              <a:rPr sz="4000" spc="100" dirty="0">
                <a:solidFill>
                  <a:srgbClr val="FFFFFF"/>
                </a:solidFill>
                <a:latin typeface="Georgia"/>
                <a:cs typeface="Georgia"/>
              </a:rPr>
              <a:t>a</a:t>
            </a:r>
            <a:r>
              <a:rPr sz="4000" spc="90" dirty="0">
                <a:solidFill>
                  <a:srgbClr val="FFFFFF"/>
                </a:solidFill>
                <a:latin typeface="Georgia"/>
                <a:cs typeface="Georgia"/>
              </a:rPr>
              <a:t>b  E</a:t>
            </a:r>
            <a:r>
              <a:rPr lang="en-US" sz="4000" spc="90" dirty="0">
                <a:solidFill>
                  <a:srgbClr val="FFFFFF"/>
                </a:solidFill>
                <a:latin typeface="Georgia"/>
                <a:cs typeface="Georgia"/>
              </a:rPr>
              <a:t>ff</a:t>
            </a:r>
            <a:r>
              <a:rPr sz="4000" spc="90" dirty="0">
                <a:solidFill>
                  <a:srgbClr val="FFFFFF"/>
                </a:solidFill>
                <a:latin typeface="Georgia"/>
                <a:cs typeface="Georgia"/>
              </a:rPr>
              <a:t>iciency </a:t>
            </a:r>
            <a:r>
              <a:rPr sz="4000" spc="80" dirty="0">
                <a:solidFill>
                  <a:srgbClr val="FFFFFF"/>
                </a:solidFill>
                <a:latin typeface="Georgia"/>
                <a:cs typeface="Georgia"/>
              </a:rPr>
              <a:t>with </a:t>
            </a:r>
            <a:r>
              <a:rPr sz="4000" spc="100" dirty="0">
                <a:solidFill>
                  <a:srgbClr val="FFFFFF"/>
                </a:solidFill>
                <a:latin typeface="Georgia"/>
                <a:cs typeface="Georgia"/>
              </a:rPr>
              <a:t>a </a:t>
            </a:r>
            <a:r>
              <a:rPr sz="4000" spc="105" dirty="0">
                <a:solidFill>
                  <a:srgbClr val="FFFFFF"/>
                </a:solidFill>
                <a:latin typeface="Georgia"/>
                <a:cs typeface="Georgia"/>
              </a:rPr>
              <a:t> </a:t>
            </a:r>
            <a:r>
              <a:rPr sz="4000" spc="20" dirty="0">
                <a:solidFill>
                  <a:srgbClr val="FFFFFF"/>
                </a:solidFill>
                <a:latin typeface="Georgia"/>
                <a:cs typeface="Georgia"/>
              </a:rPr>
              <a:t>Sparkling </a:t>
            </a:r>
            <a:r>
              <a:rPr sz="4000" spc="-170" dirty="0">
                <a:solidFill>
                  <a:srgbClr val="FFFFFF"/>
                </a:solidFill>
                <a:latin typeface="Georgia"/>
                <a:cs typeface="Georgia"/>
              </a:rPr>
              <a:t>New </a:t>
            </a:r>
            <a:r>
              <a:rPr sz="4000" spc="-165" dirty="0">
                <a:solidFill>
                  <a:srgbClr val="FFFFFF"/>
                </a:solidFill>
                <a:latin typeface="Georgia"/>
                <a:cs typeface="Georgia"/>
              </a:rPr>
              <a:t> </a:t>
            </a:r>
            <a:r>
              <a:rPr sz="4000" spc="35" dirty="0">
                <a:solidFill>
                  <a:srgbClr val="FFFFFF"/>
                </a:solidFill>
                <a:latin typeface="Georgia"/>
                <a:cs typeface="Georgia"/>
              </a:rPr>
              <a:t>Electrical </a:t>
            </a:r>
            <a:r>
              <a:rPr sz="4000" spc="-250" dirty="0">
                <a:solidFill>
                  <a:srgbClr val="FFFFFF"/>
                </a:solidFill>
                <a:latin typeface="Georgia"/>
                <a:cs typeface="Georgia"/>
              </a:rPr>
              <a:t>Web </a:t>
            </a:r>
            <a:r>
              <a:rPr sz="4000" spc="-245" dirty="0">
                <a:solidFill>
                  <a:srgbClr val="FFFFFF"/>
                </a:solidFill>
                <a:latin typeface="Georgia"/>
                <a:cs typeface="Georgia"/>
              </a:rPr>
              <a:t> </a:t>
            </a:r>
            <a:r>
              <a:rPr sz="4000" spc="-25" dirty="0">
                <a:solidFill>
                  <a:srgbClr val="FFFFFF"/>
                </a:solidFill>
                <a:latin typeface="Georgia"/>
                <a:cs typeface="Georgia"/>
              </a:rPr>
              <a:t>Dashboard!</a:t>
            </a:r>
            <a:r>
              <a:rPr lang="en-US" sz="4000" spc="-25" dirty="0">
                <a:solidFill>
                  <a:srgbClr val="FFFFFF"/>
                </a:solidFill>
                <a:latin typeface="Georgia"/>
                <a:cs typeface="Georgia"/>
              </a:rPr>
              <a:t>"</a:t>
            </a:r>
            <a:endParaRPr sz="4000" dirty="0">
              <a:latin typeface="Georgia"/>
              <a:cs typeface="Georgia"/>
            </a:endParaRPr>
          </a:p>
        </p:txBody>
      </p:sp>
      <p:grpSp>
        <p:nvGrpSpPr>
          <p:cNvPr id="3" name="object 3"/>
          <p:cNvGrpSpPr/>
          <p:nvPr/>
        </p:nvGrpSpPr>
        <p:grpSpPr>
          <a:xfrm>
            <a:off x="9144511" y="0"/>
            <a:ext cx="9144000" cy="9381490"/>
            <a:chOff x="9144511" y="0"/>
            <a:chExt cx="9144000" cy="9381490"/>
          </a:xfrm>
        </p:grpSpPr>
        <p:pic>
          <p:nvPicPr>
            <p:cNvPr id="4" name="object 4"/>
            <p:cNvPicPr/>
            <p:nvPr/>
          </p:nvPicPr>
          <p:blipFill>
            <a:blip r:embed="rId2" cstate="print"/>
            <a:stretch>
              <a:fillRect/>
            </a:stretch>
          </p:blipFill>
          <p:spPr>
            <a:xfrm>
              <a:off x="9144511" y="4056564"/>
              <a:ext cx="5324392" cy="5324394"/>
            </a:xfrm>
            <a:prstGeom prst="rect">
              <a:avLst/>
            </a:prstGeom>
          </p:spPr>
        </p:pic>
        <p:pic>
          <p:nvPicPr>
            <p:cNvPr id="5" name="object 5"/>
            <p:cNvPicPr/>
            <p:nvPr/>
          </p:nvPicPr>
          <p:blipFill>
            <a:blip r:embed="rId3" cstate="print"/>
            <a:stretch>
              <a:fillRect/>
            </a:stretch>
          </p:blipFill>
          <p:spPr>
            <a:xfrm>
              <a:off x="11809715" y="0"/>
              <a:ext cx="6478283" cy="7407413"/>
            </a:xfrm>
            <a:prstGeom prst="rect">
              <a:avLst/>
            </a:prstGeom>
          </p:spPr>
        </p:pic>
      </p:grpSp>
      <p:sp>
        <p:nvSpPr>
          <p:cNvPr id="7" name="object 2">
            <a:extLst>
              <a:ext uri="{FF2B5EF4-FFF2-40B4-BE49-F238E27FC236}">
                <a16:creationId xmlns:a16="http://schemas.microsoft.com/office/drawing/2014/main" id="{6FBE78C5-8854-4348-9211-795AF98D9244}"/>
              </a:ext>
            </a:extLst>
          </p:cNvPr>
          <p:cNvSpPr txBox="1"/>
          <p:nvPr/>
        </p:nvSpPr>
        <p:spPr>
          <a:xfrm>
            <a:off x="225091" y="3549694"/>
            <a:ext cx="6478283" cy="1013739"/>
          </a:xfrm>
          <a:prstGeom prst="rect">
            <a:avLst/>
          </a:prstGeom>
        </p:spPr>
        <p:txBody>
          <a:bodyPr vert="horz" wrap="square" lIns="0" tIns="178435" rIns="0" bIns="0" rtlCol="0">
            <a:spAutoFit/>
          </a:bodyPr>
          <a:lstStyle/>
          <a:p>
            <a:pPr marL="12700" marR="5080">
              <a:lnSpc>
                <a:spcPts val="6520"/>
              </a:lnSpc>
              <a:spcBef>
                <a:spcPts val="1405"/>
              </a:spcBef>
            </a:pPr>
            <a:r>
              <a:rPr lang="en-US" sz="6600" u="sng" dirty="0">
                <a:solidFill>
                  <a:schemeClr val="bg1"/>
                </a:solidFill>
                <a:latin typeface="Georgia"/>
                <a:cs typeface="Georgia"/>
              </a:rPr>
              <a:t>Lab Automation</a:t>
            </a:r>
            <a:endParaRPr sz="6600" u="sng" dirty="0">
              <a:solidFill>
                <a:schemeClr val="bg1"/>
              </a:solidFill>
              <a:latin typeface="Georgia"/>
              <a:cs typeface="Georgi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5001" y="1084999"/>
            <a:ext cx="9143365" cy="7596505"/>
            <a:chOff x="9145001" y="1084999"/>
            <a:chExt cx="9143365" cy="7596505"/>
          </a:xfrm>
        </p:grpSpPr>
        <p:sp>
          <p:nvSpPr>
            <p:cNvPr id="3" name="object 3"/>
            <p:cNvSpPr/>
            <p:nvPr/>
          </p:nvSpPr>
          <p:spPr>
            <a:xfrm>
              <a:off x="11162741" y="2232507"/>
              <a:ext cx="7125334" cy="6448425"/>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4" name="object 4"/>
            <p:cNvSpPr/>
            <p:nvPr/>
          </p:nvSpPr>
          <p:spPr>
            <a:xfrm>
              <a:off x="9902495" y="3247503"/>
              <a:ext cx="3096260" cy="3399154"/>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sp>
          <p:nvSpPr>
            <p:cNvPr id="5" name="object 5"/>
            <p:cNvSpPr/>
            <p:nvPr/>
          </p:nvSpPr>
          <p:spPr>
            <a:xfrm>
              <a:off x="9145001" y="1084999"/>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484B67"/>
            </a:solidFill>
          </p:spPr>
          <p:txBody>
            <a:bodyPr wrap="square" lIns="0" tIns="0" rIns="0" bIns="0" rtlCol="0"/>
            <a:lstStyle/>
            <a:p>
              <a:endParaRPr/>
            </a:p>
          </p:txBody>
        </p:sp>
        <p:sp>
          <p:nvSpPr>
            <p:cNvPr id="6" name="object 6"/>
            <p:cNvSpPr/>
            <p:nvPr/>
          </p:nvSpPr>
          <p:spPr>
            <a:xfrm>
              <a:off x="13107492" y="1085011"/>
              <a:ext cx="3754754" cy="1771650"/>
            </a:xfrm>
            <a:custGeom>
              <a:avLst/>
              <a:gdLst/>
              <a:ahLst/>
              <a:cxnLst/>
              <a:rect l="l" t="t" r="r" b="b"/>
              <a:pathLst>
                <a:path w="3754755" h="1771650">
                  <a:moveTo>
                    <a:pt x="1771650" y="884567"/>
                  </a:moveTo>
                  <a:lnTo>
                    <a:pt x="884580" y="0"/>
                  </a:lnTo>
                  <a:lnTo>
                    <a:pt x="0" y="884567"/>
                  </a:lnTo>
                  <a:lnTo>
                    <a:pt x="884580" y="1771650"/>
                  </a:lnTo>
                  <a:lnTo>
                    <a:pt x="1771650" y="884567"/>
                  </a:lnTo>
                  <a:close/>
                </a:path>
                <a:path w="3754755" h="1771650">
                  <a:moveTo>
                    <a:pt x="3754145" y="884567"/>
                  </a:moveTo>
                  <a:lnTo>
                    <a:pt x="2868320" y="0"/>
                  </a:lnTo>
                  <a:lnTo>
                    <a:pt x="1982495" y="884567"/>
                  </a:lnTo>
                  <a:lnTo>
                    <a:pt x="2868320" y="1771650"/>
                  </a:lnTo>
                  <a:lnTo>
                    <a:pt x="3754145" y="884567"/>
                  </a:lnTo>
                  <a:close/>
                </a:path>
              </a:pathLst>
            </a:custGeom>
            <a:solidFill>
              <a:srgbClr val="6FB0D9"/>
            </a:solidFill>
          </p:spPr>
          <p:txBody>
            <a:bodyPr wrap="square" lIns="0" tIns="0" rIns="0" bIns="0" rtlCol="0"/>
            <a:lstStyle/>
            <a:p>
              <a:endParaRPr/>
            </a:p>
          </p:txBody>
        </p:sp>
        <p:sp>
          <p:nvSpPr>
            <p:cNvPr id="7" name="object 7"/>
            <p:cNvSpPr/>
            <p:nvPr/>
          </p:nvSpPr>
          <p:spPr>
            <a:xfrm>
              <a:off x="11125001" y="1084999"/>
              <a:ext cx="1771650" cy="1771650"/>
            </a:xfrm>
            <a:custGeom>
              <a:avLst/>
              <a:gdLst/>
              <a:ahLst/>
              <a:cxnLst/>
              <a:rect l="l" t="t" r="r" b="b"/>
              <a:pathLst>
                <a:path w="1771650" h="1771650">
                  <a:moveTo>
                    <a:pt x="887074" y="1771649"/>
                  </a:moveTo>
                  <a:lnTo>
                    <a:pt x="0" y="884575"/>
                  </a:lnTo>
                  <a:lnTo>
                    <a:pt x="887073" y="0"/>
                  </a:lnTo>
                  <a:lnTo>
                    <a:pt x="1771649" y="884575"/>
                  </a:lnTo>
                  <a:lnTo>
                    <a:pt x="887074" y="1771649"/>
                  </a:lnTo>
                  <a:close/>
                </a:path>
              </a:pathLst>
            </a:custGeom>
            <a:solidFill>
              <a:srgbClr val="484B67"/>
            </a:solidFill>
          </p:spPr>
          <p:txBody>
            <a:bodyPr wrap="square" lIns="0" tIns="0" rIns="0" bIns="0" rtlCol="0"/>
            <a:lstStyle/>
            <a:p>
              <a:endParaRPr/>
            </a:p>
          </p:txBody>
        </p:sp>
      </p:grpSp>
      <p:sp>
        <p:nvSpPr>
          <p:cNvPr id="8" name="object 8"/>
          <p:cNvSpPr txBox="1">
            <a:spLocks noGrp="1"/>
          </p:cNvSpPr>
          <p:nvPr>
            <p:ph type="title"/>
          </p:nvPr>
        </p:nvSpPr>
        <p:spPr>
          <a:xfrm>
            <a:off x="2246824" y="2313470"/>
            <a:ext cx="5636260" cy="1877060"/>
          </a:xfrm>
          <a:prstGeom prst="rect">
            <a:avLst/>
          </a:prstGeom>
        </p:spPr>
        <p:txBody>
          <a:bodyPr vert="horz" wrap="square" lIns="0" tIns="12700" rIns="0" bIns="0" rtlCol="0">
            <a:spAutoFit/>
          </a:bodyPr>
          <a:lstStyle/>
          <a:p>
            <a:pPr marL="12700">
              <a:lnSpc>
                <a:spcPct val="100000"/>
              </a:lnSpc>
              <a:spcBef>
                <a:spcPts val="100"/>
              </a:spcBef>
            </a:pPr>
            <a:r>
              <a:rPr sz="12150" spc="100" dirty="0"/>
              <a:t>T</a:t>
            </a:r>
            <a:r>
              <a:rPr sz="12150" spc="-100" dirty="0"/>
              <a:t>h</a:t>
            </a:r>
            <a:r>
              <a:rPr sz="12150" spc="145" dirty="0"/>
              <a:t>a</a:t>
            </a:r>
            <a:r>
              <a:rPr sz="12150" spc="-160" dirty="0"/>
              <a:t>n</a:t>
            </a:r>
            <a:r>
              <a:rPr sz="12150" spc="509" dirty="0"/>
              <a:t>k</a:t>
            </a:r>
            <a:r>
              <a:rPr sz="12150" spc="-30" dirty="0"/>
              <a:t>s</a:t>
            </a:r>
            <a:r>
              <a:rPr sz="12150" spc="20" dirty="0"/>
              <a:t>!</a:t>
            </a:r>
            <a:endParaRPr sz="12150"/>
          </a:p>
        </p:txBody>
      </p:sp>
      <p:sp>
        <p:nvSpPr>
          <p:cNvPr id="9" name="object 9"/>
          <p:cNvSpPr txBox="1"/>
          <p:nvPr/>
        </p:nvSpPr>
        <p:spPr>
          <a:xfrm>
            <a:off x="2959403" y="4713409"/>
            <a:ext cx="4655185" cy="3067506"/>
          </a:xfrm>
          <a:prstGeom prst="rect">
            <a:avLst/>
          </a:prstGeom>
        </p:spPr>
        <p:txBody>
          <a:bodyPr vert="horz" wrap="square" lIns="0" tIns="142240" rIns="0" bIns="0" rtlCol="0">
            <a:spAutoFit/>
          </a:bodyPr>
          <a:lstStyle/>
          <a:p>
            <a:pPr marL="12700" marR="5080" algn="ctr">
              <a:lnSpc>
                <a:spcPts val="5100"/>
              </a:lnSpc>
              <a:spcBef>
                <a:spcPts val="1120"/>
              </a:spcBef>
            </a:pPr>
            <a:r>
              <a:rPr sz="5100" spc="-520" dirty="0">
                <a:solidFill>
                  <a:srgbClr val="FFFFFF"/>
                </a:solidFill>
                <a:latin typeface="Georgia"/>
                <a:cs typeface="Georgia"/>
              </a:rPr>
              <a:t>D</a:t>
            </a:r>
            <a:r>
              <a:rPr sz="5100" spc="30" dirty="0">
                <a:solidFill>
                  <a:srgbClr val="FFFFFF"/>
                </a:solidFill>
                <a:latin typeface="Georgia"/>
                <a:cs typeface="Georgia"/>
              </a:rPr>
              <a:t>o</a:t>
            </a:r>
            <a:r>
              <a:rPr sz="5100" spc="-120" dirty="0">
                <a:solidFill>
                  <a:srgbClr val="FFFFFF"/>
                </a:solidFill>
                <a:latin typeface="Georgia"/>
                <a:cs typeface="Georgia"/>
              </a:rPr>
              <a:t> </a:t>
            </a:r>
            <a:r>
              <a:rPr sz="5100" spc="85" dirty="0">
                <a:solidFill>
                  <a:srgbClr val="FFFFFF"/>
                </a:solidFill>
                <a:latin typeface="Georgia"/>
                <a:cs typeface="Georgia"/>
              </a:rPr>
              <a:t>y</a:t>
            </a:r>
            <a:r>
              <a:rPr sz="5100" spc="5" dirty="0">
                <a:solidFill>
                  <a:srgbClr val="FFFFFF"/>
                </a:solidFill>
                <a:latin typeface="Georgia"/>
                <a:cs typeface="Georgia"/>
              </a:rPr>
              <a:t>o</a:t>
            </a:r>
            <a:r>
              <a:rPr sz="5100" spc="-45" dirty="0">
                <a:solidFill>
                  <a:srgbClr val="FFFFFF"/>
                </a:solidFill>
                <a:latin typeface="Georgia"/>
                <a:cs typeface="Georgia"/>
              </a:rPr>
              <a:t>u</a:t>
            </a:r>
            <a:r>
              <a:rPr sz="5100" spc="-120" dirty="0">
                <a:solidFill>
                  <a:srgbClr val="FFFFFF"/>
                </a:solidFill>
                <a:latin typeface="Georgia"/>
                <a:cs typeface="Georgia"/>
              </a:rPr>
              <a:t> </a:t>
            </a:r>
            <a:r>
              <a:rPr sz="5100" spc="-50" dirty="0">
                <a:solidFill>
                  <a:srgbClr val="FFFFFF"/>
                </a:solidFill>
                <a:latin typeface="Georgia"/>
                <a:cs typeface="Georgia"/>
              </a:rPr>
              <a:t>h</a:t>
            </a:r>
            <a:r>
              <a:rPr sz="5100" spc="-35" dirty="0">
                <a:solidFill>
                  <a:srgbClr val="FFFFFF"/>
                </a:solidFill>
                <a:latin typeface="Georgia"/>
                <a:cs typeface="Georgia"/>
              </a:rPr>
              <a:t>a</a:t>
            </a:r>
            <a:r>
              <a:rPr sz="5100" spc="35" dirty="0">
                <a:solidFill>
                  <a:srgbClr val="FFFFFF"/>
                </a:solidFill>
                <a:latin typeface="Georgia"/>
                <a:cs typeface="Georgia"/>
              </a:rPr>
              <a:t>v</a:t>
            </a:r>
            <a:r>
              <a:rPr sz="5100" spc="120" dirty="0">
                <a:solidFill>
                  <a:srgbClr val="FFFFFF"/>
                </a:solidFill>
                <a:latin typeface="Georgia"/>
                <a:cs typeface="Georgia"/>
              </a:rPr>
              <a:t>e</a:t>
            </a:r>
            <a:r>
              <a:rPr sz="5100" spc="-120" dirty="0">
                <a:solidFill>
                  <a:srgbClr val="FFFFFF"/>
                </a:solidFill>
                <a:latin typeface="Georgia"/>
                <a:cs typeface="Georgia"/>
              </a:rPr>
              <a:t> </a:t>
            </a:r>
            <a:r>
              <a:rPr sz="5100" spc="55" dirty="0">
                <a:solidFill>
                  <a:srgbClr val="FFFFFF"/>
                </a:solidFill>
                <a:latin typeface="Georgia"/>
                <a:cs typeface="Georgia"/>
              </a:rPr>
              <a:t>a</a:t>
            </a:r>
            <a:r>
              <a:rPr sz="5100" spc="-225" dirty="0">
                <a:solidFill>
                  <a:srgbClr val="FFFFFF"/>
                </a:solidFill>
                <a:latin typeface="Georgia"/>
                <a:cs typeface="Georgia"/>
              </a:rPr>
              <a:t>n</a:t>
            </a:r>
            <a:r>
              <a:rPr sz="5100" spc="145" dirty="0">
                <a:solidFill>
                  <a:srgbClr val="FFFFFF"/>
                </a:solidFill>
                <a:latin typeface="Georgia"/>
                <a:cs typeface="Georgia"/>
              </a:rPr>
              <a:t>y  </a:t>
            </a:r>
            <a:r>
              <a:rPr sz="5100" spc="15" dirty="0">
                <a:solidFill>
                  <a:srgbClr val="FFFFFF"/>
                </a:solidFill>
                <a:latin typeface="Georgia"/>
                <a:cs typeface="Georgia"/>
              </a:rPr>
              <a:t>questions?</a:t>
            </a:r>
            <a:endParaRPr lang="en-US" sz="5100" spc="15" dirty="0">
              <a:solidFill>
                <a:srgbClr val="FFFFFF"/>
              </a:solidFill>
              <a:latin typeface="Georgia"/>
              <a:cs typeface="Georgia"/>
            </a:endParaRPr>
          </a:p>
          <a:p>
            <a:pPr algn="ctr">
              <a:lnSpc>
                <a:spcPts val="3365"/>
              </a:lnSpc>
              <a:spcBef>
                <a:spcPts val="2655"/>
              </a:spcBef>
            </a:pPr>
            <a:r>
              <a:rPr lang="en-US" sz="3050" spc="-75" dirty="0">
                <a:solidFill>
                  <a:srgbClr val="FFFFFF"/>
                </a:solidFill>
                <a:latin typeface="Trebuchet MS"/>
                <a:cs typeface="Trebuchet MS"/>
                <a:hlinkClick r:id="rId2"/>
              </a:rPr>
              <a:t>addyouremail@freepik.com</a:t>
            </a:r>
            <a:endParaRPr lang="en-US" sz="3050" dirty="0">
              <a:latin typeface="Trebuchet MS"/>
              <a:cs typeface="Trebuchet MS"/>
            </a:endParaRPr>
          </a:p>
          <a:p>
            <a:pPr algn="ctr">
              <a:lnSpc>
                <a:spcPts val="3075"/>
              </a:lnSpc>
            </a:pPr>
            <a:r>
              <a:rPr lang="en-US" sz="3050" spc="20" dirty="0">
                <a:solidFill>
                  <a:srgbClr val="FFFFFF"/>
                </a:solidFill>
                <a:latin typeface="Trebuchet MS"/>
                <a:cs typeface="Trebuchet MS"/>
              </a:rPr>
              <a:t>+</a:t>
            </a:r>
            <a:r>
              <a:rPr lang="en-US" sz="3050" spc="-25" dirty="0">
                <a:solidFill>
                  <a:srgbClr val="FFFFFF"/>
                </a:solidFill>
                <a:latin typeface="Trebuchet MS"/>
                <a:cs typeface="Trebuchet MS"/>
              </a:rPr>
              <a:t>9</a:t>
            </a:r>
            <a:r>
              <a:rPr lang="en-US" sz="3050" spc="-585" dirty="0">
                <a:solidFill>
                  <a:srgbClr val="FFFFFF"/>
                </a:solidFill>
                <a:latin typeface="Trebuchet MS"/>
                <a:cs typeface="Trebuchet MS"/>
              </a:rPr>
              <a:t>1</a:t>
            </a:r>
            <a:r>
              <a:rPr lang="en-US" sz="3050" spc="-215" dirty="0">
                <a:solidFill>
                  <a:srgbClr val="FFFFFF"/>
                </a:solidFill>
                <a:latin typeface="Trebuchet MS"/>
                <a:cs typeface="Trebuchet MS"/>
              </a:rPr>
              <a:t> </a:t>
            </a:r>
            <a:r>
              <a:rPr lang="en-US" sz="3050" spc="10" dirty="0">
                <a:solidFill>
                  <a:srgbClr val="FFFFFF"/>
                </a:solidFill>
                <a:latin typeface="Trebuchet MS"/>
                <a:cs typeface="Trebuchet MS"/>
              </a:rPr>
              <a:t>6</a:t>
            </a:r>
            <a:r>
              <a:rPr lang="en-US" sz="3050" spc="-105" dirty="0">
                <a:solidFill>
                  <a:srgbClr val="FFFFFF"/>
                </a:solidFill>
                <a:latin typeface="Trebuchet MS"/>
                <a:cs typeface="Trebuchet MS"/>
              </a:rPr>
              <a:t>2</a:t>
            </a:r>
            <a:r>
              <a:rPr lang="en-US" sz="3050" spc="254" dirty="0">
                <a:solidFill>
                  <a:srgbClr val="FFFFFF"/>
                </a:solidFill>
                <a:latin typeface="Trebuchet MS"/>
                <a:cs typeface="Trebuchet MS"/>
              </a:rPr>
              <a:t>0</a:t>
            </a:r>
            <a:r>
              <a:rPr lang="en-US" sz="3050" spc="-215" dirty="0">
                <a:solidFill>
                  <a:srgbClr val="FFFFFF"/>
                </a:solidFill>
                <a:latin typeface="Trebuchet MS"/>
                <a:cs typeface="Trebuchet MS"/>
              </a:rPr>
              <a:t> </a:t>
            </a:r>
            <a:r>
              <a:rPr lang="en-US" sz="3050" spc="165" dirty="0">
                <a:solidFill>
                  <a:srgbClr val="FFFFFF"/>
                </a:solidFill>
                <a:latin typeface="Trebuchet MS"/>
                <a:cs typeface="Trebuchet MS"/>
              </a:rPr>
              <a:t>4</a:t>
            </a:r>
            <a:r>
              <a:rPr lang="en-US" sz="3050" spc="-105" dirty="0">
                <a:solidFill>
                  <a:srgbClr val="FFFFFF"/>
                </a:solidFill>
                <a:latin typeface="Trebuchet MS"/>
                <a:cs typeface="Trebuchet MS"/>
              </a:rPr>
              <a:t>2</a:t>
            </a:r>
            <a:r>
              <a:rPr lang="en-US" sz="3050" spc="-585" dirty="0">
                <a:solidFill>
                  <a:srgbClr val="FFFFFF"/>
                </a:solidFill>
                <a:latin typeface="Trebuchet MS"/>
                <a:cs typeface="Trebuchet MS"/>
              </a:rPr>
              <a:t>1</a:t>
            </a:r>
            <a:r>
              <a:rPr lang="en-US" sz="3050" spc="-215" dirty="0">
                <a:solidFill>
                  <a:srgbClr val="FFFFFF"/>
                </a:solidFill>
                <a:latin typeface="Trebuchet MS"/>
                <a:cs typeface="Trebuchet MS"/>
              </a:rPr>
              <a:t> </a:t>
            </a:r>
            <a:r>
              <a:rPr lang="en-US" sz="3050" spc="90" dirty="0">
                <a:solidFill>
                  <a:srgbClr val="FFFFFF"/>
                </a:solidFill>
                <a:latin typeface="Trebuchet MS"/>
                <a:cs typeface="Trebuchet MS"/>
              </a:rPr>
              <a:t>8</a:t>
            </a:r>
            <a:r>
              <a:rPr lang="en-US" sz="3050" spc="-204" dirty="0">
                <a:solidFill>
                  <a:srgbClr val="FFFFFF"/>
                </a:solidFill>
                <a:latin typeface="Trebuchet MS"/>
                <a:cs typeface="Trebuchet MS"/>
              </a:rPr>
              <a:t>3</a:t>
            </a:r>
            <a:r>
              <a:rPr lang="en-US" sz="3050" spc="90" dirty="0">
                <a:solidFill>
                  <a:srgbClr val="FFFFFF"/>
                </a:solidFill>
                <a:latin typeface="Trebuchet MS"/>
                <a:cs typeface="Trebuchet MS"/>
              </a:rPr>
              <a:t>8</a:t>
            </a:r>
            <a:endParaRPr lang="en-US" sz="3050" dirty="0">
              <a:latin typeface="Trebuchet MS"/>
              <a:cs typeface="Trebuchet MS"/>
            </a:endParaRPr>
          </a:p>
          <a:p>
            <a:pPr algn="ctr">
              <a:lnSpc>
                <a:spcPts val="3365"/>
              </a:lnSpc>
            </a:pPr>
            <a:r>
              <a:rPr lang="en-US" sz="3050" spc="-70" dirty="0">
                <a:solidFill>
                  <a:srgbClr val="FFFFFF"/>
                </a:solidFill>
                <a:latin typeface="Trebuchet MS"/>
                <a:cs typeface="Trebuchet MS"/>
              </a:rPr>
              <a:t>Click Here!</a:t>
            </a:r>
            <a:endParaRPr lang="en-US" sz="3050" dirty="0">
              <a:latin typeface="Trebuchet MS"/>
              <a:cs typeface="Trebuchet MS"/>
            </a:endParaRPr>
          </a:p>
        </p:txBody>
      </p:sp>
      <p:sp>
        <p:nvSpPr>
          <p:cNvPr id="10" name="object 10"/>
          <p:cNvSpPr/>
          <p:nvPr/>
        </p:nvSpPr>
        <p:spPr>
          <a:xfrm>
            <a:off x="2287522" y="4498134"/>
            <a:ext cx="6029325" cy="95250"/>
          </a:xfrm>
          <a:custGeom>
            <a:avLst/>
            <a:gdLst/>
            <a:ahLst/>
            <a:cxnLst/>
            <a:rect l="l" t="t" r="r" b="b"/>
            <a:pathLst>
              <a:path w="6029325" h="95250">
                <a:moveTo>
                  <a:pt x="6029324" y="95249"/>
                </a:moveTo>
                <a:lnTo>
                  <a:pt x="0" y="95249"/>
                </a:lnTo>
                <a:lnTo>
                  <a:pt x="0" y="0"/>
                </a:lnTo>
                <a:lnTo>
                  <a:pt x="6029324" y="0"/>
                </a:lnTo>
                <a:lnTo>
                  <a:pt x="6029324" y="95249"/>
                </a:lnTo>
                <a:close/>
              </a:path>
            </a:pathLst>
          </a:custGeom>
          <a:solidFill>
            <a:srgbClr val="6FB0D9"/>
          </a:solidFill>
        </p:spPr>
        <p:txBody>
          <a:bodyPr wrap="square" lIns="0" tIns="0" rIns="0" bIns="0" rtlCol="0"/>
          <a:lstStyle/>
          <a:p>
            <a:endParaRPr/>
          </a:p>
        </p:txBody>
      </p:sp>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0"/>
              <a:ext cx="7082790" cy="5093970"/>
            </a:xfrm>
            <a:custGeom>
              <a:avLst/>
              <a:gdLst/>
              <a:ahLst/>
              <a:cxnLst/>
              <a:rect l="l" t="t" r="r" b="b"/>
              <a:pathLst>
                <a:path w="7082790" h="5093970">
                  <a:moveTo>
                    <a:pt x="2938869" y="3168319"/>
                  </a:moveTo>
                  <a:lnTo>
                    <a:pt x="1738312" y="1965261"/>
                  </a:lnTo>
                  <a:lnTo>
                    <a:pt x="0" y="3703574"/>
                  </a:lnTo>
                  <a:lnTo>
                    <a:pt x="1200556" y="4906632"/>
                  </a:lnTo>
                  <a:lnTo>
                    <a:pt x="2938869" y="3168319"/>
                  </a:lnTo>
                  <a:close/>
                </a:path>
                <a:path w="7082790" h="5093970">
                  <a:moveTo>
                    <a:pt x="7082752" y="558800"/>
                  </a:moveTo>
                  <a:lnTo>
                    <a:pt x="6523952" y="0"/>
                  </a:lnTo>
                  <a:lnTo>
                    <a:pt x="3813962" y="0"/>
                  </a:lnTo>
                  <a:lnTo>
                    <a:pt x="1944751" y="1869224"/>
                  </a:lnTo>
                  <a:lnTo>
                    <a:pt x="5168963" y="5093436"/>
                  </a:lnTo>
                  <a:lnTo>
                    <a:pt x="7082752" y="3179648"/>
                  </a:lnTo>
                  <a:lnTo>
                    <a:pt x="7082752" y="558800"/>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615"/>
            <a:chOff x="0" y="4062768"/>
            <a:chExt cx="4617085" cy="6224615"/>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10" name="object 10"/>
          <p:cNvSpPr txBox="1">
            <a:spLocks noGrp="1"/>
          </p:cNvSpPr>
          <p:nvPr>
            <p:ph type="title"/>
          </p:nvPr>
        </p:nvSpPr>
        <p:spPr>
          <a:xfrm>
            <a:off x="5231297" y="2543547"/>
            <a:ext cx="4396740" cy="962660"/>
          </a:xfrm>
          <a:prstGeom prst="rect">
            <a:avLst/>
          </a:prstGeom>
        </p:spPr>
        <p:txBody>
          <a:bodyPr vert="horz" wrap="square" lIns="0" tIns="12700" rIns="0" bIns="0" rtlCol="0">
            <a:spAutoFit/>
          </a:bodyPr>
          <a:lstStyle/>
          <a:p>
            <a:pPr marL="12700">
              <a:lnSpc>
                <a:spcPct val="100000"/>
              </a:lnSpc>
              <a:spcBef>
                <a:spcPts val="100"/>
              </a:spcBef>
            </a:pPr>
            <a:r>
              <a:rPr spc="-30" dirty="0"/>
              <a:t>Introduction</a:t>
            </a:r>
          </a:p>
        </p:txBody>
      </p:sp>
      <p:sp>
        <p:nvSpPr>
          <p:cNvPr id="11" name="object 11"/>
          <p:cNvSpPr txBox="1"/>
          <p:nvPr/>
        </p:nvSpPr>
        <p:spPr>
          <a:xfrm>
            <a:off x="3468774" y="4049618"/>
            <a:ext cx="7467600" cy="3336811"/>
          </a:xfrm>
          <a:prstGeom prst="rect">
            <a:avLst/>
          </a:prstGeom>
        </p:spPr>
        <p:txBody>
          <a:bodyPr vert="horz" wrap="square" lIns="0" tIns="12700" rIns="0" bIns="0" rtlCol="0">
            <a:spAutoFit/>
          </a:bodyPr>
          <a:lstStyle/>
          <a:p>
            <a:r>
              <a:rPr lang="en-US" sz="2400" dirty="0">
                <a:solidFill>
                  <a:schemeClr val="bg1"/>
                </a:solidFill>
                <a:latin typeface="Trebuchet MS" panose="020B0603020202020204" pitchFamily="34" charset="0"/>
              </a:rPr>
              <a:t>The thirst for learning, upgrading technical skills and applying the concepts in real life environment at a fast pace is what the industry demands from IT professionals today. However busy work schedules, far-flung locations, unavailability of convenient time-slots pose as major barriers when it comes to applying the concepts into realism.  And hence the need to look out for alternative means of implementation in the form of laddered approach. </a:t>
            </a:r>
          </a:p>
        </p:txBody>
      </p:sp>
      <p:sp>
        <p:nvSpPr>
          <p:cNvPr id="12" name="object 12"/>
          <p:cNvSpPr/>
          <p:nvPr/>
        </p:nvSpPr>
        <p:spPr>
          <a:xfrm>
            <a:off x="5296735" y="3754100"/>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3" name="object 13"/>
          <p:cNvPicPr/>
          <p:nvPr/>
        </p:nvPicPr>
        <p:blipFill>
          <a:blip r:embed="rId2" cstate="print"/>
          <a:stretch>
            <a:fillRect/>
          </a:stretch>
        </p:blipFill>
        <p:spPr>
          <a:xfrm>
            <a:off x="11092749" y="3321653"/>
            <a:ext cx="6372126" cy="637212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0"/>
              <a:ext cx="7082790" cy="5093970"/>
            </a:xfrm>
            <a:custGeom>
              <a:avLst/>
              <a:gdLst/>
              <a:ahLst/>
              <a:cxnLst/>
              <a:rect l="l" t="t" r="r" b="b"/>
              <a:pathLst>
                <a:path w="7082790" h="5093970">
                  <a:moveTo>
                    <a:pt x="2938869" y="3168319"/>
                  </a:moveTo>
                  <a:lnTo>
                    <a:pt x="1738312" y="1965261"/>
                  </a:lnTo>
                  <a:lnTo>
                    <a:pt x="0" y="3703574"/>
                  </a:lnTo>
                  <a:lnTo>
                    <a:pt x="1200556" y="4906632"/>
                  </a:lnTo>
                  <a:lnTo>
                    <a:pt x="2938869" y="3168319"/>
                  </a:lnTo>
                  <a:close/>
                </a:path>
                <a:path w="7082790" h="5093970">
                  <a:moveTo>
                    <a:pt x="7082752" y="558800"/>
                  </a:moveTo>
                  <a:lnTo>
                    <a:pt x="6523952" y="0"/>
                  </a:lnTo>
                  <a:lnTo>
                    <a:pt x="3813962" y="0"/>
                  </a:lnTo>
                  <a:lnTo>
                    <a:pt x="1944751" y="1869224"/>
                  </a:lnTo>
                  <a:lnTo>
                    <a:pt x="5168963" y="5093436"/>
                  </a:lnTo>
                  <a:lnTo>
                    <a:pt x="7082752" y="3179648"/>
                  </a:lnTo>
                  <a:lnTo>
                    <a:pt x="7082752" y="558800"/>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615"/>
            <a:chOff x="0" y="4062768"/>
            <a:chExt cx="4617085" cy="6224615"/>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12" name="object 12"/>
          <p:cNvSpPr txBox="1">
            <a:spLocks noGrp="1"/>
          </p:cNvSpPr>
          <p:nvPr>
            <p:ph type="title"/>
          </p:nvPr>
        </p:nvSpPr>
        <p:spPr>
          <a:xfrm>
            <a:off x="6801570" y="2409722"/>
            <a:ext cx="2819400" cy="962660"/>
          </a:xfrm>
          <a:prstGeom prst="rect">
            <a:avLst/>
          </a:prstGeom>
        </p:spPr>
        <p:txBody>
          <a:bodyPr vert="horz" wrap="square" lIns="0" tIns="12700" rIns="0" bIns="0" rtlCol="0">
            <a:spAutoFit/>
          </a:bodyPr>
          <a:lstStyle/>
          <a:p>
            <a:pPr marL="12700">
              <a:lnSpc>
                <a:spcPct val="100000"/>
              </a:lnSpc>
              <a:spcBef>
                <a:spcPts val="100"/>
              </a:spcBef>
            </a:pPr>
            <a:r>
              <a:rPr spc="-505" dirty="0">
                <a:latin typeface="Verdana"/>
                <a:cs typeface="Verdana"/>
              </a:rPr>
              <a:t>B</a:t>
            </a:r>
            <a:r>
              <a:rPr spc="-550" dirty="0">
                <a:latin typeface="Verdana"/>
                <a:cs typeface="Verdana"/>
              </a:rPr>
              <a:t>e</a:t>
            </a:r>
            <a:r>
              <a:rPr spc="-340" dirty="0">
                <a:latin typeface="Verdana"/>
                <a:cs typeface="Verdana"/>
              </a:rPr>
              <a:t>n</a:t>
            </a:r>
            <a:r>
              <a:rPr spc="-575" dirty="0">
                <a:latin typeface="Verdana"/>
                <a:cs typeface="Verdana"/>
              </a:rPr>
              <a:t>e</a:t>
            </a:r>
            <a:r>
              <a:rPr spc="-140" dirty="0">
                <a:latin typeface="Verdana"/>
                <a:cs typeface="Verdana"/>
              </a:rPr>
              <a:t>fi</a:t>
            </a:r>
            <a:r>
              <a:rPr spc="-170" dirty="0">
                <a:latin typeface="Verdana"/>
                <a:cs typeface="Verdana"/>
              </a:rPr>
              <a:t>t</a:t>
            </a:r>
            <a:r>
              <a:rPr spc="-525" dirty="0">
                <a:latin typeface="Verdana"/>
                <a:cs typeface="Verdana"/>
              </a:rPr>
              <a:t>s</a:t>
            </a:r>
          </a:p>
        </p:txBody>
      </p:sp>
      <p:sp>
        <p:nvSpPr>
          <p:cNvPr id="16" name="object 16"/>
          <p:cNvSpPr txBox="1"/>
          <p:nvPr/>
        </p:nvSpPr>
        <p:spPr>
          <a:xfrm>
            <a:off x="4705977" y="4194512"/>
            <a:ext cx="5815965" cy="2494280"/>
          </a:xfrm>
          <a:prstGeom prst="rect">
            <a:avLst/>
          </a:prstGeom>
        </p:spPr>
        <p:txBody>
          <a:bodyPr vert="horz" wrap="square" lIns="0" tIns="12065" rIns="0" bIns="0" rtlCol="0">
            <a:spAutoFit/>
          </a:bodyPr>
          <a:lstStyle/>
          <a:p>
            <a:pPr marL="12700" marR="5080" indent="236220" algn="r">
              <a:lnSpc>
                <a:spcPct val="100099"/>
              </a:lnSpc>
              <a:spcBef>
                <a:spcPts val="95"/>
              </a:spcBef>
            </a:pPr>
            <a:r>
              <a:rPr sz="2700" spc="229" dirty="0">
                <a:solidFill>
                  <a:schemeClr val="bg1"/>
                </a:solidFill>
                <a:latin typeface="Trebuchet MS"/>
                <a:cs typeface="Trebuchet MS"/>
              </a:rPr>
              <a:t>O</a:t>
            </a:r>
            <a:r>
              <a:rPr sz="2700" spc="-55" dirty="0">
                <a:solidFill>
                  <a:schemeClr val="bg1"/>
                </a:solidFill>
                <a:latin typeface="Trebuchet MS"/>
                <a:cs typeface="Trebuchet MS"/>
              </a:rPr>
              <a:t>u</a:t>
            </a:r>
            <a:r>
              <a:rPr sz="2700" spc="-140" dirty="0">
                <a:solidFill>
                  <a:schemeClr val="bg1"/>
                </a:solidFill>
                <a:latin typeface="Trebuchet MS"/>
                <a:cs typeface="Trebuchet MS"/>
              </a:rPr>
              <a:t>r</a:t>
            </a:r>
            <a:r>
              <a:rPr sz="2700" spc="-200" dirty="0">
                <a:solidFill>
                  <a:schemeClr val="bg1"/>
                </a:solidFill>
                <a:latin typeface="Trebuchet MS"/>
                <a:cs typeface="Trebuchet MS"/>
              </a:rPr>
              <a:t> </a:t>
            </a:r>
            <a:r>
              <a:rPr sz="2700" spc="75" dirty="0">
                <a:solidFill>
                  <a:schemeClr val="bg1"/>
                </a:solidFill>
                <a:latin typeface="Trebuchet MS"/>
                <a:cs typeface="Trebuchet MS"/>
              </a:rPr>
              <a:t>E</a:t>
            </a:r>
            <a:r>
              <a:rPr sz="2700" spc="-195" dirty="0">
                <a:solidFill>
                  <a:schemeClr val="bg1"/>
                </a:solidFill>
                <a:latin typeface="Trebuchet MS"/>
                <a:cs typeface="Trebuchet MS"/>
              </a:rPr>
              <a:t>l</a:t>
            </a:r>
            <a:r>
              <a:rPr sz="2700" spc="-110" dirty="0">
                <a:solidFill>
                  <a:schemeClr val="bg1"/>
                </a:solidFill>
                <a:latin typeface="Trebuchet MS"/>
                <a:cs typeface="Trebuchet MS"/>
              </a:rPr>
              <a:t>e</a:t>
            </a:r>
            <a:r>
              <a:rPr sz="2700" spc="-160" dirty="0">
                <a:solidFill>
                  <a:schemeClr val="bg1"/>
                </a:solidFill>
                <a:latin typeface="Trebuchet MS"/>
                <a:cs typeface="Trebuchet MS"/>
              </a:rPr>
              <a:t>c</a:t>
            </a:r>
            <a:r>
              <a:rPr sz="2700" spc="-90" dirty="0">
                <a:solidFill>
                  <a:schemeClr val="bg1"/>
                </a:solidFill>
                <a:latin typeface="Trebuchet MS"/>
                <a:cs typeface="Trebuchet MS"/>
              </a:rPr>
              <a:t>t</a:t>
            </a:r>
            <a:r>
              <a:rPr sz="2700" spc="-140" dirty="0">
                <a:solidFill>
                  <a:schemeClr val="bg1"/>
                </a:solidFill>
                <a:latin typeface="Trebuchet MS"/>
                <a:cs typeface="Trebuchet MS"/>
              </a:rPr>
              <a:t>r</a:t>
            </a:r>
            <a:r>
              <a:rPr sz="2700" spc="-170" dirty="0">
                <a:solidFill>
                  <a:schemeClr val="bg1"/>
                </a:solidFill>
                <a:latin typeface="Trebuchet MS"/>
                <a:cs typeface="Trebuchet MS"/>
              </a:rPr>
              <a:t>i</a:t>
            </a:r>
            <a:r>
              <a:rPr sz="2700" spc="-175" dirty="0">
                <a:solidFill>
                  <a:schemeClr val="bg1"/>
                </a:solidFill>
                <a:latin typeface="Trebuchet MS"/>
                <a:cs typeface="Trebuchet MS"/>
              </a:rPr>
              <a:t>c</a:t>
            </a:r>
            <a:r>
              <a:rPr sz="2700" spc="-70" dirty="0">
                <a:solidFill>
                  <a:schemeClr val="bg1"/>
                </a:solidFill>
                <a:latin typeface="Trebuchet MS"/>
                <a:cs typeface="Trebuchet MS"/>
              </a:rPr>
              <a:t>a</a:t>
            </a:r>
            <a:r>
              <a:rPr sz="2700" spc="-195" dirty="0">
                <a:solidFill>
                  <a:schemeClr val="bg1"/>
                </a:solidFill>
                <a:latin typeface="Trebuchet MS"/>
                <a:cs typeface="Trebuchet MS"/>
              </a:rPr>
              <a:t>l</a:t>
            </a:r>
            <a:r>
              <a:rPr sz="2700" spc="-200" dirty="0">
                <a:solidFill>
                  <a:schemeClr val="bg1"/>
                </a:solidFill>
                <a:latin typeface="Trebuchet MS"/>
                <a:cs typeface="Trebuchet MS"/>
              </a:rPr>
              <a:t> </a:t>
            </a:r>
            <a:r>
              <a:rPr sz="2700" spc="190" dirty="0">
                <a:solidFill>
                  <a:schemeClr val="bg1"/>
                </a:solidFill>
                <a:latin typeface="Trebuchet MS"/>
                <a:cs typeface="Trebuchet MS"/>
              </a:rPr>
              <a:t>W</a:t>
            </a:r>
            <a:r>
              <a:rPr sz="2700" spc="-110" dirty="0">
                <a:solidFill>
                  <a:schemeClr val="bg1"/>
                </a:solidFill>
                <a:latin typeface="Trebuchet MS"/>
                <a:cs typeface="Trebuchet MS"/>
              </a:rPr>
              <a:t>e</a:t>
            </a:r>
            <a:r>
              <a:rPr sz="2700" spc="-55" dirty="0">
                <a:solidFill>
                  <a:schemeClr val="bg1"/>
                </a:solidFill>
                <a:latin typeface="Trebuchet MS"/>
                <a:cs typeface="Trebuchet MS"/>
              </a:rPr>
              <a:t>b</a:t>
            </a:r>
            <a:r>
              <a:rPr sz="2700" spc="-200" dirty="0">
                <a:solidFill>
                  <a:schemeClr val="bg1"/>
                </a:solidFill>
                <a:latin typeface="Trebuchet MS"/>
                <a:cs typeface="Trebuchet MS"/>
              </a:rPr>
              <a:t> </a:t>
            </a:r>
            <a:r>
              <a:rPr sz="2700" spc="250" dirty="0">
                <a:solidFill>
                  <a:schemeClr val="bg1"/>
                </a:solidFill>
                <a:latin typeface="Trebuchet MS"/>
                <a:cs typeface="Trebuchet MS"/>
              </a:rPr>
              <a:t>D</a:t>
            </a:r>
            <a:r>
              <a:rPr sz="2700" spc="-70" dirty="0">
                <a:solidFill>
                  <a:schemeClr val="bg1"/>
                </a:solidFill>
                <a:latin typeface="Trebuchet MS"/>
                <a:cs typeface="Trebuchet MS"/>
              </a:rPr>
              <a:t>a</a:t>
            </a:r>
            <a:r>
              <a:rPr sz="2700" spc="30" dirty="0">
                <a:solidFill>
                  <a:schemeClr val="bg1"/>
                </a:solidFill>
                <a:latin typeface="Trebuchet MS"/>
                <a:cs typeface="Trebuchet MS"/>
              </a:rPr>
              <a:t>s</a:t>
            </a:r>
            <a:r>
              <a:rPr sz="2700" spc="-5" dirty="0">
                <a:solidFill>
                  <a:schemeClr val="bg1"/>
                </a:solidFill>
                <a:latin typeface="Trebuchet MS"/>
                <a:cs typeface="Trebuchet MS"/>
              </a:rPr>
              <a:t>h</a:t>
            </a:r>
            <a:r>
              <a:rPr sz="2700" spc="-55" dirty="0">
                <a:solidFill>
                  <a:schemeClr val="bg1"/>
                </a:solidFill>
                <a:latin typeface="Trebuchet MS"/>
                <a:cs typeface="Trebuchet MS"/>
              </a:rPr>
              <a:t>b</a:t>
            </a:r>
            <a:r>
              <a:rPr sz="2700" spc="100" dirty="0">
                <a:solidFill>
                  <a:schemeClr val="bg1"/>
                </a:solidFill>
                <a:latin typeface="Trebuchet MS"/>
                <a:cs typeface="Trebuchet MS"/>
              </a:rPr>
              <a:t>o</a:t>
            </a:r>
            <a:r>
              <a:rPr sz="2700" spc="-70" dirty="0">
                <a:solidFill>
                  <a:schemeClr val="bg1"/>
                </a:solidFill>
                <a:latin typeface="Trebuchet MS"/>
                <a:cs typeface="Trebuchet MS"/>
              </a:rPr>
              <a:t>a</a:t>
            </a:r>
            <a:r>
              <a:rPr sz="2700" spc="-185" dirty="0">
                <a:solidFill>
                  <a:schemeClr val="bg1"/>
                </a:solidFill>
                <a:latin typeface="Trebuchet MS"/>
                <a:cs typeface="Trebuchet MS"/>
              </a:rPr>
              <a:t>r</a:t>
            </a:r>
            <a:r>
              <a:rPr sz="2700" spc="-50" dirty="0">
                <a:solidFill>
                  <a:schemeClr val="bg1"/>
                </a:solidFill>
                <a:latin typeface="Trebuchet MS"/>
                <a:cs typeface="Trebuchet MS"/>
              </a:rPr>
              <a:t>d</a:t>
            </a:r>
            <a:r>
              <a:rPr sz="2700" spc="-200" dirty="0">
                <a:solidFill>
                  <a:schemeClr val="bg1"/>
                </a:solidFill>
                <a:latin typeface="Trebuchet MS"/>
                <a:cs typeface="Trebuchet MS"/>
              </a:rPr>
              <a:t> </a:t>
            </a:r>
            <a:r>
              <a:rPr sz="2700" spc="80" dirty="0">
                <a:solidFill>
                  <a:schemeClr val="bg1"/>
                </a:solidFill>
                <a:latin typeface="Trebuchet MS"/>
                <a:cs typeface="Trebuchet MS"/>
              </a:rPr>
              <a:t>o</a:t>
            </a:r>
            <a:r>
              <a:rPr sz="2700" spc="-80" dirty="0">
                <a:solidFill>
                  <a:schemeClr val="bg1"/>
                </a:solidFill>
                <a:latin typeface="Trebuchet MS"/>
                <a:cs typeface="Trebuchet MS"/>
              </a:rPr>
              <a:t>f</a:t>
            </a:r>
            <a:r>
              <a:rPr sz="2700" spc="-105" dirty="0">
                <a:solidFill>
                  <a:schemeClr val="bg1"/>
                </a:solidFill>
                <a:latin typeface="Trebuchet MS"/>
                <a:cs typeface="Trebuchet MS"/>
              </a:rPr>
              <a:t>f</a:t>
            </a:r>
            <a:r>
              <a:rPr sz="2700" spc="-110" dirty="0">
                <a:solidFill>
                  <a:schemeClr val="bg1"/>
                </a:solidFill>
                <a:latin typeface="Trebuchet MS"/>
                <a:cs typeface="Trebuchet MS"/>
              </a:rPr>
              <a:t>e</a:t>
            </a:r>
            <a:r>
              <a:rPr sz="2700" spc="-140" dirty="0">
                <a:solidFill>
                  <a:schemeClr val="bg1"/>
                </a:solidFill>
                <a:latin typeface="Trebuchet MS"/>
                <a:cs typeface="Trebuchet MS"/>
              </a:rPr>
              <a:t>r</a:t>
            </a:r>
            <a:r>
              <a:rPr sz="2700" spc="30" dirty="0">
                <a:solidFill>
                  <a:schemeClr val="bg1"/>
                </a:solidFill>
                <a:latin typeface="Trebuchet MS"/>
                <a:cs typeface="Trebuchet MS"/>
              </a:rPr>
              <a:t>s</a:t>
            </a:r>
            <a:r>
              <a:rPr sz="2700" spc="-200" dirty="0">
                <a:solidFill>
                  <a:schemeClr val="bg1"/>
                </a:solidFill>
                <a:latin typeface="Trebuchet MS"/>
                <a:cs typeface="Trebuchet MS"/>
              </a:rPr>
              <a:t> </a:t>
            </a:r>
            <a:r>
              <a:rPr sz="2700" spc="-50" dirty="0">
                <a:solidFill>
                  <a:schemeClr val="bg1"/>
                </a:solidFill>
                <a:latin typeface="Trebuchet MS"/>
                <a:cs typeface="Trebuchet MS"/>
              </a:rPr>
              <a:t>a  </a:t>
            </a:r>
            <a:r>
              <a:rPr sz="2700" spc="-85" dirty="0">
                <a:solidFill>
                  <a:schemeClr val="bg1"/>
                </a:solidFill>
                <a:latin typeface="Trebuchet MS"/>
                <a:cs typeface="Trebuchet MS"/>
              </a:rPr>
              <a:t>variety </a:t>
            </a:r>
            <a:r>
              <a:rPr sz="2700" dirty="0">
                <a:solidFill>
                  <a:schemeClr val="bg1"/>
                </a:solidFill>
                <a:latin typeface="Trebuchet MS"/>
                <a:cs typeface="Trebuchet MS"/>
              </a:rPr>
              <a:t>of </a:t>
            </a:r>
            <a:r>
              <a:rPr sz="2700" spc="-90" dirty="0">
                <a:solidFill>
                  <a:schemeClr val="bg1"/>
                </a:solidFill>
                <a:latin typeface="Trebuchet MS"/>
                <a:cs typeface="Trebuchet MS"/>
              </a:rPr>
              <a:t>beneﬁts, </a:t>
            </a:r>
            <a:r>
              <a:rPr sz="2700" spc="-105" dirty="0">
                <a:solidFill>
                  <a:schemeClr val="bg1"/>
                </a:solidFill>
                <a:latin typeface="Trebuchet MS"/>
                <a:cs typeface="Trebuchet MS"/>
              </a:rPr>
              <a:t>including: </a:t>
            </a:r>
            <a:r>
              <a:rPr sz="2700" spc="-100" dirty="0">
                <a:solidFill>
                  <a:schemeClr val="bg1"/>
                </a:solidFill>
                <a:latin typeface="Trebuchet MS"/>
                <a:cs typeface="Trebuchet MS"/>
              </a:rPr>
              <a:t>real-time </a:t>
            </a:r>
            <a:r>
              <a:rPr sz="2700" spc="-95" dirty="0">
                <a:solidFill>
                  <a:schemeClr val="bg1"/>
                </a:solidFill>
                <a:latin typeface="Trebuchet MS"/>
                <a:cs typeface="Trebuchet MS"/>
              </a:rPr>
              <a:t> </a:t>
            </a:r>
            <a:r>
              <a:rPr sz="2700" spc="-10" dirty="0">
                <a:solidFill>
                  <a:schemeClr val="bg1"/>
                </a:solidFill>
                <a:latin typeface="Trebuchet MS"/>
                <a:cs typeface="Trebuchet MS"/>
              </a:rPr>
              <a:t>m</a:t>
            </a:r>
            <a:r>
              <a:rPr sz="2700" spc="100" dirty="0">
                <a:solidFill>
                  <a:schemeClr val="bg1"/>
                </a:solidFill>
                <a:latin typeface="Trebuchet MS"/>
                <a:cs typeface="Trebuchet MS"/>
              </a:rPr>
              <a:t>o</a:t>
            </a:r>
            <a:r>
              <a:rPr sz="2700" dirty="0">
                <a:solidFill>
                  <a:schemeClr val="bg1"/>
                </a:solidFill>
                <a:latin typeface="Trebuchet MS"/>
                <a:cs typeface="Trebuchet MS"/>
              </a:rPr>
              <a:t>n</a:t>
            </a:r>
            <a:r>
              <a:rPr sz="2700" spc="-170" dirty="0">
                <a:solidFill>
                  <a:schemeClr val="bg1"/>
                </a:solidFill>
                <a:latin typeface="Trebuchet MS"/>
                <a:cs typeface="Trebuchet MS"/>
              </a:rPr>
              <a:t>i</a:t>
            </a:r>
            <a:r>
              <a:rPr sz="2700" spc="-105" dirty="0">
                <a:solidFill>
                  <a:schemeClr val="bg1"/>
                </a:solidFill>
                <a:latin typeface="Trebuchet MS"/>
                <a:cs typeface="Trebuchet MS"/>
              </a:rPr>
              <a:t>t</a:t>
            </a:r>
            <a:r>
              <a:rPr sz="2700" spc="100" dirty="0">
                <a:solidFill>
                  <a:schemeClr val="bg1"/>
                </a:solidFill>
                <a:latin typeface="Trebuchet MS"/>
                <a:cs typeface="Trebuchet MS"/>
              </a:rPr>
              <a:t>o</a:t>
            </a:r>
            <a:r>
              <a:rPr sz="2700" spc="-140" dirty="0">
                <a:solidFill>
                  <a:schemeClr val="bg1"/>
                </a:solidFill>
                <a:latin typeface="Trebuchet MS"/>
                <a:cs typeface="Trebuchet MS"/>
              </a:rPr>
              <a:t>r</a:t>
            </a:r>
            <a:r>
              <a:rPr sz="2700" spc="-170" dirty="0">
                <a:solidFill>
                  <a:schemeClr val="bg1"/>
                </a:solidFill>
                <a:latin typeface="Trebuchet MS"/>
                <a:cs typeface="Trebuchet MS"/>
              </a:rPr>
              <a:t>i</a:t>
            </a:r>
            <a:r>
              <a:rPr sz="2700" dirty="0">
                <a:solidFill>
                  <a:schemeClr val="bg1"/>
                </a:solidFill>
                <a:latin typeface="Trebuchet MS"/>
                <a:cs typeface="Trebuchet MS"/>
              </a:rPr>
              <a:t>n</a:t>
            </a:r>
            <a:r>
              <a:rPr sz="2700" spc="95" dirty="0">
                <a:solidFill>
                  <a:schemeClr val="bg1"/>
                </a:solidFill>
                <a:latin typeface="Trebuchet MS"/>
                <a:cs typeface="Trebuchet MS"/>
              </a:rPr>
              <a:t>g</a:t>
            </a:r>
            <a:r>
              <a:rPr sz="2700" spc="-195" dirty="0">
                <a:solidFill>
                  <a:schemeClr val="bg1"/>
                </a:solidFill>
                <a:latin typeface="Trebuchet MS"/>
                <a:cs typeface="Trebuchet MS"/>
              </a:rPr>
              <a:t> </a:t>
            </a:r>
            <a:r>
              <a:rPr sz="2700" spc="80" dirty="0">
                <a:solidFill>
                  <a:schemeClr val="bg1"/>
                </a:solidFill>
                <a:latin typeface="Trebuchet MS"/>
                <a:cs typeface="Trebuchet MS"/>
              </a:rPr>
              <a:t>o</a:t>
            </a:r>
            <a:r>
              <a:rPr sz="2700" spc="-80" dirty="0">
                <a:solidFill>
                  <a:schemeClr val="bg1"/>
                </a:solidFill>
                <a:latin typeface="Trebuchet MS"/>
                <a:cs typeface="Trebuchet MS"/>
              </a:rPr>
              <a:t>f</a:t>
            </a:r>
            <a:r>
              <a:rPr sz="2700" spc="-200" dirty="0">
                <a:solidFill>
                  <a:schemeClr val="bg1"/>
                </a:solidFill>
                <a:latin typeface="Trebuchet MS"/>
                <a:cs typeface="Trebuchet MS"/>
              </a:rPr>
              <a:t> </a:t>
            </a:r>
            <a:r>
              <a:rPr sz="2700" spc="-110" dirty="0">
                <a:solidFill>
                  <a:schemeClr val="bg1"/>
                </a:solidFill>
                <a:latin typeface="Trebuchet MS"/>
                <a:cs typeface="Trebuchet MS"/>
              </a:rPr>
              <a:t>e</a:t>
            </a:r>
            <a:r>
              <a:rPr sz="2700" dirty="0">
                <a:solidFill>
                  <a:schemeClr val="bg1"/>
                </a:solidFill>
                <a:latin typeface="Trebuchet MS"/>
                <a:cs typeface="Trebuchet MS"/>
              </a:rPr>
              <a:t>n</a:t>
            </a:r>
            <a:r>
              <a:rPr sz="2700" spc="-110" dirty="0">
                <a:solidFill>
                  <a:schemeClr val="bg1"/>
                </a:solidFill>
                <a:latin typeface="Trebuchet MS"/>
                <a:cs typeface="Trebuchet MS"/>
              </a:rPr>
              <a:t>e</a:t>
            </a:r>
            <a:r>
              <a:rPr sz="2700" spc="-185" dirty="0">
                <a:solidFill>
                  <a:schemeClr val="bg1"/>
                </a:solidFill>
                <a:latin typeface="Trebuchet MS"/>
                <a:cs typeface="Trebuchet MS"/>
              </a:rPr>
              <a:t>r</a:t>
            </a:r>
            <a:r>
              <a:rPr sz="2700" spc="95" dirty="0">
                <a:solidFill>
                  <a:schemeClr val="bg1"/>
                </a:solidFill>
                <a:latin typeface="Trebuchet MS"/>
                <a:cs typeface="Trebuchet MS"/>
              </a:rPr>
              <a:t>g</a:t>
            </a:r>
            <a:r>
              <a:rPr sz="2700" spc="10" dirty="0">
                <a:solidFill>
                  <a:schemeClr val="bg1"/>
                </a:solidFill>
                <a:latin typeface="Trebuchet MS"/>
                <a:cs typeface="Trebuchet MS"/>
              </a:rPr>
              <a:t>y</a:t>
            </a:r>
            <a:r>
              <a:rPr sz="2700" spc="-200" dirty="0">
                <a:solidFill>
                  <a:schemeClr val="bg1"/>
                </a:solidFill>
                <a:latin typeface="Trebuchet MS"/>
                <a:cs typeface="Trebuchet MS"/>
              </a:rPr>
              <a:t> </a:t>
            </a:r>
            <a:r>
              <a:rPr sz="2700" spc="-55" dirty="0">
                <a:solidFill>
                  <a:schemeClr val="bg1"/>
                </a:solidFill>
                <a:latin typeface="Trebuchet MS"/>
                <a:cs typeface="Trebuchet MS"/>
              </a:rPr>
              <a:t>u</a:t>
            </a:r>
            <a:r>
              <a:rPr sz="2700" spc="30" dirty="0">
                <a:solidFill>
                  <a:schemeClr val="bg1"/>
                </a:solidFill>
                <a:latin typeface="Trebuchet MS"/>
                <a:cs typeface="Trebuchet MS"/>
              </a:rPr>
              <a:t>s</a:t>
            </a:r>
            <a:r>
              <a:rPr sz="2700" spc="-70" dirty="0">
                <a:solidFill>
                  <a:schemeClr val="bg1"/>
                </a:solidFill>
                <a:latin typeface="Trebuchet MS"/>
                <a:cs typeface="Trebuchet MS"/>
              </a:rPr>
              <a:t>a</a:t>
            </a:r>
            <a:r>
              <a:rPr sz="2700" spc="95" dirty="0">
                <a:solidFill>
                  <a:schemeClr val="bg1"/>
                </a:solidFill>
                <a:latin typeface="Trebuchet MS"/>
                <a:cs typeface="Trebuchet MS"/>
              </a:rPr>
              <a:t>g</a:t>
            </a:r>
            <a:r>
              <a:rPr sz="2700" spc="-110" dirty="0">
                <a:solidFill>
                  <a:schemeClr val="bg1"/>
                </a:solidFill>
                <a:latin typeface="Trebuchet MS"/>
                <a:cs typeface="Trebuchet MS"/>
              </a:rPr>
              <a:t>e</a:t>
            </a:r>
            <a:r>
              <a:rPr sz="2700" spc="-425" dirty="0">
                <a:solidFill>
                  <a:schemeClr val="bg1"/>
                </a:solidFill>
                <a:latin typeface="Trebuchet MS"/>
                <a:cs typeface="Trebuchet MS"/>
              </a:rPr>
              <a:t>,</a:t>
            </a:r>
            <a:r>
              <a:rPr sz="2700" spc="-195" dirty="0">
                <a:solidFill>
                  <a:schemeClr val="bg1"/>
                </a:solidFill>
                <a:latin typeface="Trebuchet MS"/>
                <a:cs typeface="Trebuchet MS"/>
              </a:rPr>
              <a:t> </a:t>
            </a:r>
            <a:r>
              <a:rPr sz="2700" spc="-70" dirty="0">
                <a:solidFill>
                  <a:schemeClr val="bg1"/>
                </a:solidFill>
                <a:latin typeface="Trebuchet MS"/>
                <a:cs typeface="Trebuchet MS"/>
              </a:rPr>
              <a:t>a</a:t>
            </a:r>
            <a:r>
              <a:rPr sz="2700" spc="-55" dirty="0">
                <a:solidFill>
                  <a:schemeClr val="bg1"/>
                </a:solidFill>
                <a:latin typeface="Trebuchet MS"/>
                <a:cs typeface="Trebuchet MS"/>
              </a:rPr>
              <a:t>u</a:t>
            </a:r>
            <a:r>
              <a:rPr sz="2700" spc="-105" dirty="0">
                <a:solidFill>
                  <a:schemeClr val="bg1"/>
                </a:solidFill>
                <a:latin typeface="Trebuchet MS"/>
                <a:cs typeface="Trebuchet MS"/>
              </a:rPr>
              <a:t>t</a:t>
            </a:r>
            <a:r>
              <a:rPr sz="2700" spc="100" dirty="0">
                <a:solidFill>
                  <a:schemeClr val="bg1"/>
                </a:solidFill>
                <a:latin typeface="Trebuchet MS"/>
                <a:cs typeface="Trebuchet MS"/>
              </a:rPr>
              <a:t>o</a:t>
            </a:r>
            <a:r>
              <a:rPr sz="2700" spc="-10" dirty="0">
                <a:solidFill>
                  <a:schemeClr val="bg1"/>
                </a:solidFill>
                <a:latin typeface="Trebuchet MS"/>
                <a:cs typeface="Trebuchet MS"/>
              </a:rPr>
              <a:t>m</a:t>
            </a:r>
            <a:r>
              <a:rPr sz="2700" spc="-70" dirty="0">
                <a:solidFill>
                  <a:schemeClr val="bg1"/>
                </a:solidFill>
                <a:latin typeface="Trebuchet MS"/>
                <a:cs typeface="Trebuchet MS"/>
              </a:rPr>
              <a:t>a</a:t>
            </a:r>
            <a:r>
              <a:rPr sz="2700" spc="-105" dirty="0">
                <a:solidFill>
                  <a:schemeClr val="bg1"/>
                </a:solidFill>
                <a:latin typeface="Trebuchet MS"/>
                <a:cs typeface="Trebuchet MS"/>
              </a:rPr>
              <a:t>t</a:t>
            </a:r>
            <a:r>
              <a:rPr sz="2700" spc="-110" dirty="0">
                <a:solidFill>
                  <a:schemeClr val="bg1"/>
                </a:solidFill>
                <a:latin typeface="Trebuchet MS"/>
                <a:cs typeface="Trebuchet MS"/>
              </a:rPr>
              <a:t>e</a:t>
            </a:r>
            <a:r>
              <a:rPr sz="2700" spc="-35" dirty="0">
                <a:solidFill>
                  <a:schemeClr val="bg1"/>
                </a:solidFill>
                <a:latin typeface="Trebuchet MS"/>
                <a:cs typeface="Trebuchet MS"/>
              </a:rPr>
              <a:t>d  </a:t>
            </a:r>
            <a:r>
              <a:rPr sz="2700" spc="-70" dirty="0">
                <a:solidFill>
                  <a:schemeClr val="bg1"/>
                </a:solidFill>
                <a:latin typeface="Trebuchet MS"/>
                <a:cs typeface="Trebuchet MS"/>
              </a:rPr>
              <a:t>a</a:t>
            </a:r>
            <a:r>
              <a:rPr sz="2700" spc="-195" dirty="0">
                <a:solidFill>
                  <a:schemeClr val="bg1"/>
                </a:solidFill>
                <a:latin typeface="Trebuchet MS"/>
                <a:cs typeface="Trebuchet MS"/>
              </a:rPr>
              <a:t>l</a:t>
            </a:r>
            <a:r>
              <a:rPr sz="2700" spc="-110" dirty="0">
                <a:solidFill>
                  <a:schemeClr val="bg1"/>
                </a:solidFill>
                <a:latin typeface="Trebuchet MS"/>
                <a:cs typeface="Trebuchet MS"/>
              </a:rPr>
              <a:t>e</a:t>
            </a:r>
            <a:r>
              <a:rPr sz="2700" spc="-140" dirty="0">
                <a:solidFill>
                  <a:schemeClr val="bg1"/>
                </a:solidFill>
                <a:latin typeface="Trebuchet MS"/>
                <a:cs typeface="Trebuchet MS"/>
              </a:rPr>
              <a:t>r</a:t>
            </a:r>
            <a:r>
              <a:rPr sz="2700" spc="-90" dirty="0">
                <a:solidFill>
                  <a:schemeClr val="bg1"/>
                </a:solidFill>
                <a:latin typeface="Trebuchet MS"/>
                <a:cs typeface="Trebuchet MS"/>
              </a:rPr>
              <a:t>t</a:t>
            </a:r>
            <a:r>
              <a:rPr sz="2700" spc="30" dirty="0">
                <a:solidFill>
                  <a:schemeClr val="bg1"/>
                </a:solidFill>
                <a:latin typeface="Trebuchet MS"/>
                <a:cs typeface="Trebuchet MS"/>
              </a:rPr>
              <a:t>s</a:t>
            </a:r>
            <a:r>
              <a:rPr sz="2700" spc="-195" dirty="0">
                <a:solidFill>
                  <a:schemeClr val="bg1"/>
                </a:solidFill>
                <a:latin typeface="Trebuchet MS"/>
                <a:cs typeface="Trebuchet MS"/>
              </a:rPr>
              <a:t> </a:t>
            </a:r>
            <a:r>
              <a:rPr sz="2700" spc="-105" dirty="0">
                <a:solidFill>
                  <a:schemeClr val="bg1"/>
                </a:solidFill>
                <a:latin typeface="Trebuchet MS"/>
                <a:cs typeface="Trebuchet MS"/>
              </a:rPr>
              <a:t>f</a:t>
            </a:r>
            <a:r>
              <a:rPr sz="2700" spc="100" dirty="0">
                <a:solidFill>
                  <a:schemeClr val="bg1"/>
                </a:solidFill>
                <a:latin typeface="Trebuchet MS"/>
                <a:cs typeface="Trebuchet MS"/>
              </a:rPr>
              <a:t>o</a:t>
            </a:r>
            <a:r>
              <a:rPr sz="2700" spc="-140" dirty="0">
                <a:solidFill>
                  <a:schemeClr val="bg1"/>
                </a:solidFill>
                <a:latin typeface="Trebuchet MS"/>
                <a:cs typeface="Trebuchet MS"/>
              </a:rPr>
              <a:t>r</a:t>
            </a:r>
            <a:r>
              <a:rPr sz="2700" spc="-200" dirty="0">
                <a:solidFill>
                  <a:schemeClr val="bg1"/>
                </a:solidFill>
                <a:latin typeface="Trebuchet MS"/>
                <a:cs typeface="Trebuchet MS"/>
              </a:rPr>
              <a:t> </a:t>
            </a:r>
            <a:r>
              <a:rPr sz="2700" spc="-50" dirty="0">
                <a:solidFill>
                  <a:schemeClr val="bg1"/>
                </a:solidFill>
                <a:latin typeface="Trebuchet MS"/>
                <a:cs typeface="Trebuchet MS"/>
              </a:rPr>
              <a:t>p</a:t>
            </a:r>
            <a:r>
              <a:rPr sz="2700" spc="85" dirty="0">
                <a:solidFill>
                  <a:schemeClr val="bg1"/>
                </a:solidFill>
                <a:latin typeface="Trebuchet MS"/>
                <a:cs typeface="Trebuchet MS"/>
              </a:rPr>
              <a:t>o</a:t>
            </a:r>
            <a:r>
              <a:rPr sz="2700" spc="-105" dirty="0">
                <a:solidFill>
                  <a:schemeClr val="bg1"/>
                </a:solidFill>
                <a:latin typeface="Trebuchet MS"/>
                <a:cs typeface="Trebuchet MS"/>
              </a:rPr>
              <a:t>t</a:t>
            </a:r>
            <a:r>
              <a:rPr sz="2700" spc="-110" dirty="0">
                <a:solidFill>
                  <a:schemeClr val="bg1"/>
                </a:solidFill>
                <a:latin typeface="Trebuchet MS"/>
                <a:cs typeface="Trebuchet MS"/>
              </a:rPr>
              <a:t>e</a:t>
            </a:r>
            <a:r>
              <a:rPr sz="2700" dirty="0">
                <a:solidFill>
                  <a:schemeClr val="bg1"/>
                </a:solidFill>
                <a:latin typeface="Trebuchet MS"/>
                <a:cs typeface="Trebuchet MS"/>
              </a:rPr>
              <a:t>n</a:t>
            </a:r>
            <a:r>
              <a:rPr sz="2700" spc="-90" dirty="0">
                <a:solidFill>
                  <a:schemeClr val="bg1"/>
                </a:solidFill>
                <a:latin typeface="Trebuchet MS"/>
                <a:cs typeface="Trebuchet MS"/>
              </a:rPr>
              <a:t>t</a:t>
            </a:r>
            <a:r>
              <a:rPr sz="2700" spc="-170" dirty="0">
                <a:solidFill>
                  <a:schemeClr val="bg1"/>
                </a:solidFill>
                <a:latin typeface="Trebuchet MS"/>
                <a:cs typeface="Trebuchet MS"/>
              </a:rPr>
              <a:t>i</a:t>
            </a:r>
            <a:r>
              <a:rPr sz="2700" spc="-70" dirty="0">
                <a:solidFill>
                  <a:schemeClr val="bg1"/>
                </a:solidFill>
                <a:latin typeface="Trebuchet MS"/>
                <a:cs typeface="Trebuchet MS"/>
              </a:rPr>
              <a:t>a</a:t>
            </a:r>
            <a:r>
              <a:rPr sz="2700" spc="-195" dirty="0">
                <a:solidFill>
                  <a:schemeClr val="bg1"/>
                </a:solidFill>
                <a:latin typeface="Trebuchet MS"/>
                <a:cs typeface="Trebuchet MS"/>
              </a:rPr>
              <a:t>l</a:t>
            </a:r>
            <a:r>
              <a:rPr sz="2700" spc="-200" dirty="0">
                <a:solidFill>
                  <a:schemeClr val="bg1"/>
                </a:solidFill>
                <a:latin typeface="Trebuchet MS"/>
                <a:cs typeface="Trebuchet MS"/>
              </a:rPr>
              <a:t> </a:t>
            </a:r>
            <a:r>
              <a:rPr sz="2700" spc="-170" dirty="0">
                <a:solidFill>
                  <a:schemeClr val="bg1"/>
                </a:solidFill>
                <a:latin typeface="Trebuchet MS"/>
                <a:cs typeface="Trebuchet MS"/>
              </a:rPr>
              <a:t>i</a:t>
            </a:r>
            <a:r>
              <a:rPr sz="2700" spc="30" dirty="0">
                <a:solidFill>
                  <a:schemeClr val="bg1"/>
                </a:solidFill>
                <a:latin typeface="Trebuchet MS"/>
                <a:cs typeface="Trebuchet MS"/>
              </a:rPr>
              <a:t>ss</a:t>
            </a:r>
            <a:r>
              <a:rPr sz="2700" spc="-55" dirty="0">
                <a:solidFill>
                  <a:schemeClr val="bg1"/>
                </a:solidFill>
                <a:latin typeface="Trebuchet MS"/>
                <a:cs typeface="Trebuchet MS"/>
              </a:rPr>
              <a:t>u</a:t>
            </a:r>
            <a:r>
              <a:rPr sz="2700" spc="-110" dirty="0">
                <a:solidFill>
                  <a:schemeClr val="bg1"/>
                </a:solidFill>
                <a:latin typeface="Trebuchet MS"/>
                <a:cs typeface="Trebuchet MS"/>
              </a:rPr>
              <a:t>e</a:t>
            </a:r>
            <a:r>
              <a:rPr sz="2700" spc="30" dirty="0">
                <a:solidFill>
                  <a:schemeClr val="bg1"/>
                </a:solidFill>
                <a:latin typeface="Trebuchet MS"/>
                <a:cs typeface="Trebuchet MS"/>
              </a:rPr>
              <a:t>s</a:t>
            </a:r>
            <a:r>
              <a:rPr sz="2700" spc="-425" dirty="0">
                <a:solidFill>
                  <a:schemeClr val="bg1"/>
                </a:solidFill>
                <a:latin typeface="Trebuchet MS"/>
                <a:cs typeface="Trebuchet MS"/>
              </a:rPr>
              <a:t>,</a:t>
            </a:r>
            <a:r>
              <a:rPr sz="2700" spc="-200" dirty="0">
                <a:solidFill>
                  <a:schemeClr val="bg1"/>
                </a:solidFill>
                <a:latin typeface="Trebuchet MS"/>
                <a:cs typeface="Trebuchet MS"/>
              </a:rPr>
              <a:t> </a:t>
            </a:r>
            <a:r>
              <a:rPr sz="2700" spc="-70" dirty="0">
                <a:solidFill>
                  <a:schemeClr val="bg1"/>
                </a:solidFill>
                <a:latin typeface="Trebuchet MS"/>
                <a:cs typeface="Trebuchet MS"/>
              </a:rPr>
              <a:t>a</a:t>
            </a:r>
            <a:r>
              <a:rPr sz="2700" dirty="0">
                <a:solidFill>
                  <a:schemeClr val="bg1"/>
                </a:solidFill>
                <a:latin typeface="Trebuchet MS"/>
                <a:cs typeface="Trebuchet MS"/>
              </a:rPr>
              <a:t>n</a:t>
            </a:r>
            <a:r>
              <a:rPr sz="2700" spc="-50" dirty="0">
                <a:solidFill>
                  <a:schemeClr val="bg1"/>
                </a:solidFill>
                <a:latin typeface="Trebuchet MS"/>
                <a:cs typeface="Trebuchet MS"/>
              </a:rPr>
              <a:t>d</a:t>
            </a:r>
            <a:r>
              <a:rPr sz="2700" spc="-195" dirty="0">
                <a:solidFill>
                  <a:schemeClr val="bg1"/>
                </a:solidFill>
                <a:latin typeface="Trebuchet MS"/>
                <a:cs typeface="Trebuchet MS"/>
              </a:rPr>
              <a:t> </a:t>
            </a:r>
            <a:r>
              <a:rPr sz="2700" spc="-50" dirty="0">
                <a:solidFill>
                  <a:schemeClr val="bg1"/>
                </a:solidFill>
                <a:latin typeface="Trebuchet MS"/>
                <a:cs typeface="Trebuchet MS"/>
              </a:rPr>
              <a:t>d</a:t>
            </a:r>
            <a:r>
              <a:rPr sz="2700" spc="-70" dirty="0">
                <a:solidFill>
                  <a:schemeClr val="bg1"/>
                </a:solidFill>
                <a:latin typeface="Trebuchet MS"/>
                <a:cs typeface="Trebuchet MS"/>
              </a:rPr>
              <a:t>a</a:t>
            </a:r>
            <a:r>
              <a:rPr sz="2700" spc="-90" dirty="0">
                <a:solidFill>
                  <a:schemeClr val="bg1"/>
                </a:solidFill>
                <a:latin typeface="Trebuchet MS"/>
                <a:cs typeface="Trebuchet MS"/>
              </a:rPr>
              <a:t>t</a:t>
            </a:r>
            <a:r>
              <a:rPr sz="2700" spc="-50" dirty="0">
                <a:solidFill>
                  <a:schemeClr val="bg1"/>
                </a:solidFill>
                <a:latin typeface="Trebuchet MS"/>
                <a:cs typeface="Trebuchet MS"/>
              </a:rPr>
              <a:t>a  </a:t>
            </a:r>
            <a:r>
              <a:rPr sz="2700" spc="-70" dirty="0">
                <a:solidFill>
                  <a:schemeClr val="bg1"/>
                </a:solidFill>
                <a:latin typeface="Trebuchet MS"/>
                <a:cs typeface="Trebuchet MS"/>
              </a:rPr>
              <a:t>visualization</a:t>
            </a:r>
            <a:r>
              <a:rPr sz="2700" spc="-195" dirty="0">
                <a:solidFill>
                  <a:schemeClr val="bg1"/>
                </a:solidFill>
                <a:latin typeface="Trebuchet MS"/>
                <a:cs typeface="Trebuchet MS"/>
              </a:rPr>
              <a:t> </a:t>
            </a:r>
            <a:r>
              <a:rPr sz="2700" spc="-15" dirty="0">
                <a:solidFill>
                  <a:schemeClr val="bg1"/>
                </a:solidFill>
                <a:latin typeface="Trebuchet MS"/>
                <a:cs typeface="Trebuchet MS"/>
              </a:rPr>
              <a:t>tools</a:t>
            </a:r>
            <a:r>
              <a:rPr sz="2700" spc="-195" dirty="0">
                <a:solidFill>
                  <a:schemeClr val="bg1"/>
                </a:solidFill>
                <a:latin typeface="Trebuchet MS"/>
                <a:cs typeface="Trebuchet MS"/>
              </a:rPr>
              <a:t> </a:t>
            </a:r>
            <a:r>
              <a:rPr sz="2700" spc="-5" dirty="0">
                <a:solidFill>
                  <a:schemeClr val="bg1"/>
                </a:solidFill>
                <a:latin typeface="Trebuchet MS"/>
                <a:cs typeface="Trebuchet MS"/>
              </a:rPr>
              <a:t>to</a:t>
            </a:r>
            <a:r>
              <a:rPr sz="2700" spc="-195" dirty="0">
                <a:solidFill>
                  <a:schemeClr val="bg1"/>
                </a:solidFill>
                <a:latin typeface="Trebuchet MS"/>
                <a:cs typeface="Trebuchet MS"/>
              </a:rPr>
              <a:t> </a:t>
            </a:r>
            <a:r>
              <a:rPr sz="2700" spc="-90" dirty="0">
                <a:solidFill>
                  <a:schemeClr val="bg1"/>
                </a:solidFill>
                <a:latin typeface="Trebuchet MS"/>
                <a:cs typeface="Trebuchet MS"/>
              </a:rPr>
              <a:t>help</a:t>
            </a:r>
            <a:r>
              <a:rPr sz="2700" spc="-195" dirty="0">
                <a:solidFill>
                  <a:schemeClr val="bg1"/>
                </a:solidFill>
                <a:latin typeface="Trebuchet MS"/>
                <a:cs typeface="Trebuchet MS"/>
              </a:rPr>
              <a:t> </a:t>
            </a:r>
            <a:r>
              <a:rPr sz="2700" spc="10" dirty="0">
                <a:solidFill>
                  <a:schemeClr val="bg1"/>
                </a:solidFill>
                <a:latin typeface="Trebuchet MS"/>
                <a:cs typeface="Trebuchet MS"/>
              </a:rPr>
              <a:t>you</a:t>
            </a:r>
            <a:r>
              <a:rPr sz="2700" spc="-200" dirty="0">
                <a:solidFill>
                  <a:schemeClr val="bg1"/>
                </a:solidFill>
                <a:latin typeface="Trebuchet MS"/>
                <a:cs typeface="Trebuchet MS"/>
              </a:rPr>
              <a:t> </a:t>
            </a:r>
            <a:r>
              <a:rPr sz="2700" spc="-85" dirty="0">
                <a:solidFill>
                  <a:schemeClr val="bg1"/>
                </a:solidFill>
                <a:latin typeface="Trebuchet MS"/>
                <a:cs typeface="Trebuchet MS"/>
              </a:rPr>
              <a:t>identify</a:t>
            </a:r>
            <a:endParaRPr sz="2700" dirty="0">
              <a:solidFill>
                <a:schemeClr val="bg1"/>
              </a:solidFill>
              <a:latin typeface="Trebuchet MS"/>
              <a:cs typeface="Trebuchet MS"/>
            </a:endParaRPr>
          </a:p>
          <a:p>
            <a:pPr marR="5080" algn="r">
              <a:lnSpc>
                <a:spcPts val="3225"/>
              </a:lnSpc>
            </a:pPr>
            <a:r>
              <a:rPr sz="2700" spc="-70" dirty="0">
                <a:solidFill>
                  <a:schemeClr val="bg1"/>
                </a:solidFill>
                <a:latin typeface="Trebuchet MS"/>
                <a:cs typeface="Trebuchet MS"/>
              </a:rPr>
              <a:t>a</a:t>
            </a:r>
            <a:r>
              <a:rPr sz="2700" spc="-185" dirty="0">
                <a:solidFill>
                  <a:schemeClr val="bg1"/>
                </a:solidFill>
                <a:latin typeface="Trebuchet MS"/>
                <a:cs typeface="Trebuchet MS"/>
              </a:rPr>
              <a:t>r</a:t>
            </a:r>
            <a:r>
              <a:rPr sz="2700" spc="-110" dirty="0">
                <a:solidFill>
                  <a:schemeClr val="bg1"/>
                </a:solidFill>
                <a:latin typeface="Trebuchet MS"/>
                <a:cs typeface="Trebuchet MS"/>
              </a:rPr>
              <a:t>e</a:t>
            </a:r>
            <a:r>
              <a:rPr sz="2700" spc="-70" dirty="0">
                <a:solidFill>
                  <a:schemeClr val="bg1"/>
                </a:solidFill>
                <a:latin typeface="Trebuchet MS"/>
                <a:cs typeface="Trebuchet MS"/>
              </a:rPr>
              <a:t>a</a:t>
            </a:r>
            <a:r>
              <a:rPr sz="2700" spc="30" dirty="0">
                <a:solidFill>
                  <a:schemeClr val="bg1"/>
                </a:solidFill>
                <a:latin typeface="Trebuchet MS"/>
                <a:cs typeface="Trebuchet MS"/>
              </a:rPr>
              <a:t>s</a:t>
            </a:r>
            <a:r>
              <a:rPr sz="2700" spc="-200" dirty="0">
                <a:solidFill>
                  <a:schemeClr val="bg1"/>
                </a:solidFill>
                <a:latin typeface="Trebuchet MS"/>
                <a:cs typeface="Trebuchet MS"/>
              </a:rPr>
              <a:t> </a:t>
            </a:r>
            <a:r>
              <a:rPr sz="2700" spc="-105" dirty="0">
                <a:solidFill>
                  <a:schemeClr val="bg1"/>
                </a:solidFill>
                <a:latin typeface="Trebuchet MS"/>
                <a:cs typeface="Trebuchet MS"/>
              </a:rPr>
              <a:t>f</a:t>
            </a:r>
            <a:r>
              <a:rPr sz="2700" spc="100" dirty="0">
                <a:solidFill>
                  <a:schemeClr val="bg1"/>
                </a:solidFill>
                <a:latin typeface="Trebuchet MS"/>
                <a:cs typeface="Trebuchet MS"/>
              </a:rPr>
              <a:t>o</a:t>
            </a:r>
            <a:r>
              <a:rPr sz="2700" spc="-140" dirty="0">
                <a:solidFill>
                  <a:schemeClr val="bg1"/>
                </a:solidFill>
                <a:latin typeface="Trebuchet MS"/>
                <a:cs typeface="Trebuchet MS"/>
              </a:rPr>
              <a:t>r</a:t>
            </a:r>
            <a:r>
              <a:rPr sz="2700" spc="-200" dirty="0">
                <a:solidFill>
                  <a:schemeClr val="bg1"/>
                </a:solidFill>
                <a:latin typeface="Trebuchet MS"/>
                <a:cs typeface="Trebuchet MS"/>
              </a:rPr>
              <a:t> </a:t>
            </a:r>
            <a:r>
              <a:rPr sz="2700" spc="-170" dirty="0">
                <a:solidFill>
                  <a:schemeClr val="bg1"/>
                </a:solidFill>
                <a:latin typeface="Trebuchet MS"/>
                <a:cs typeface="Trebuchet MS"/>
              </a:rPr>
              <a:t>i</a:t>
            </a:r>
            <a:r>
              <a:rPr sz="2700" spc="-10" dirty="0">
                <a:solidFill>
                  <a:schemeClr val="bg1"/>
                </a:solidFill>
                <a:latin typeface="Trebuchet MS"/>
                <a:cs typeface="Trebuchet MS"/>
              </a:rPr>
              <a:t>m</a:t>
            </a:r>
            <a:r>
              <a:rPr sz="2700" spc="-50" dirty="0">
                <a:solidFill>
                  <a:schemeClr val="bg1"/>
                </a:solidFill>
                <a:latin typeface="Trebuchet MS"/>
                <a:cs typeface="Trebuchet MS"/>
              </a:rPr>
              <a:t>p</a:t>
            </a:r>
            <a:r>
              <a:rPr sz="2700" spc="-185" dirty="0">
                <a:solidFill>
                  <a:schemeClr val="bg1"/>
                </a:solidFill>
                <a:latin typeface="Trebuchet MS"/>
                <a:cs typeface="Trebuchet MS"/>
              </a:rPr>
              <a:t>r</a:t>
            </a:r>
            <a:r>
              <a:rPr sz="2700" spc="85" dirty="0">
                <a:solidFill>
                  <a:schemeClr val="bg1"/>
                </a:solidFill>
                <a:latin typeface="Trebuchet MS"/>
                <a:cs typeface="Trebuchet MS"/>
              </a:rPr>
              <a:t>o</a:t>
            </a:r>
            <a:r>
              <a:rPr sz="2700" spc="-20" dirty="0">
                <a:solidFill>
                  <a:schemeClr val="bg1"/>
                </a:solidFill>
                <a:latin typeface="Trebuchet MS"/>
                <a:cs typeface="Trebuchet MS"/>
              </a:rPr>
              <a:t>v</a:t>
            </a:r>
            <a:r>
              <a:rPr sz="2700" spc="-110" dirty="0">
                <a:solidFill>
                  <a:schemeClr val="bg1"/>
                </a:solidFill>
                <a:latin typeface="Trebuchet MS"/>
                <a:cs typeface="Trebuchet MS"/>
              </a:rPr>
              <a:t>e</a:t>
            </a:r>
            <a:r>
              <a:rPr sz="2700" spc="-10" dirty="0">
                <a:solidFill>
                  <a:schemeClr val="bg1"/>
                </a:solidFill>
                <a:latin typeface="Trebuchet MS"/>
                <a:cs typeface="Trebuchet MS"/>
              </a:rPr>
              <a:t>m</a:t>
            </a:r>
            <a:r>
              <a:rPr sz="2700" spc="-110" dirty="0">
                <a:solidFill>
                  <a:schemeClr val="bg1"/>
                </a:solidFill>
                <a:latin typeface="Trebuchet MS"/>
                <a:cs typeface="Trebuchet MS"/>
              </a:rPr>
              <a:t>e</a:t>
            </a:r>
            <a:r>
              <a:rPr sz="2700" dirty="0">
                <a:solidFill>
                  <a:schemeClr val="bg1"/>
                </a:solidFill>
                <a:latin typeface="Trebuchet MS"/>
                <a:cs typeface="Trebuchet MS"/>
              </a:rPr>
              <a:t>n</a:t>
            </a:r>
            <a:r>
              <a:rPr sz="2700" spc="-90" dirty="0">
                <a:solidFill>
                  <a:schemeClr val="bg1"/>
                </a:solidFill>
                <a:latin typeface="Trebuchet MS"/>
                <a:cs typeface="Trebuchet MS"/>
              </a:rPr>
              <a:t>t</a:t>
            </a:r>
            <a:r>
              <a:rPr sz="2700" spc="-395" dirty="0">
                <a:solidFill>
                  <a:schemeClr val="bg1"/>
                </a:solidFill>
                <a:latin typeface="Trebuchet MS"/>
                <a:cs typeface="Trebuchet MS"/>
              </a:rPr>
              <a:t>.</a:t>
            </a:r>
            <a:endParaRPr sz="2700" dirty="0">
              <a:solidFill>
                <a:schemeClr val="bg1"/>
              </a:solidFill>
              <a:latin typeface="Trebuchet MS"/>
              <a:cs typeface="Trebuchet MS"/>
            </a:endParaRPr>
          </a:p>
        </p:txBody>
      </p:sp>
      <p:sp>
        <p:nvSpPr>
          <p:cNvPr id="17" name="object 17"/>
          <p:cNvSpPr/>
          <p:nvPr/>
        </p:nvSpPr>
        <p:spPr>
          <a:xfrm>
            <a:off x="5610044" y="3735822"/>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8" name="object 18"/>
          <p:cNvPicPr/>
          <p:nvPr/>
        </p:nvPicPr>
        <p:blipFill>
          <a:blip r:embed="rId2" cstate="print"/>
          <a:stretch>
            <a:fillRect/>
          </a:stretch>
        </p:blipFill>
        <p:spPr>
          <a:xfrm>
            <a:off x="11092749" y="3321653"/>
            <a:ext cx="6372126" cy="637212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5"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0"/>
              <a:ext cx="5647690" cy="4629150"/>
            </a:xfrm>
            <a:custGeom>
              <a:avLst/>
              <a:gdLst/>
              <a:ahLst/>
              <a:cxnLst/>
              <a:rect l="l" t="t" r="r" b="b"/>
              <a:pathLst>
                <a:path w="5647690" h="4629150">
                  <a:moveTo>
                    <a:pt x="5567019" y="2890304"/>
                  </a:moveTo>
                  <a:lnTo>
                    <a:pt x="4936274" y="2257501"/>
                  </a:lnTo>
                  <a:lnTo>
                    <a:pt x="3196717" y="3995813"/>
                  </a:lnTo>
                  <a:lnTo>
                    <a:pt x="3827462" y="4628616"/>
                  </a:lnTo>
                  <a:lnTo>
                    <a:pt x="5567019" y="2890304"/>
                  </a:lnTo>
                  <a:close/>
                </a:path>
                <a:path w="5647690" h="4629150">
                  <a:moveTo>
                    <a:pt x="5647220" y="0"/>
                  </a:moveTo>
                  <a:lnTo>
                    <a:pt x="0" y="0"/>
                  </a:lnTo>
                  <a:lnTo>
                    <a:pt x="3075927" y="3075927"/>
                  </a:lnTo>
                  <a:lnTo>
                    <a:pt x="5647220" y="504647"/>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7"/>
                </a:lnTo>
                <a:lnTo>
                  <a:pt x="3225499" y="3611999"/>
                </a:lnTo>
                <a:close/>
              </a:path>
            </a:pathLst>
          </a:custGeom>
          <a:solidFill>
            <a:srgbClr val="6FB0D9"/>
          </a:solidFill>
        </p:spPr>
        <p:txBody>
          <a:bodyPr wrap="square" lIns="0" tIns="0" rIns="0" bIns="0" rtlCol="0"/>
          <a:lstStyle/>
          <a:p>
            <a:endParaRPr/>
          </a:p>
        </p:txBody>
      </p:sp>
      <p:grpSp>
        <p:nvGrpSpPr>
          <p:cNvPr id="6" name="object 6"/>
          <p:cNvGrpSpPr/>
          <p:nvPr/>
        </p:nvGrpSpPr>
        <p:grpSpPr>
          <a:xfrm>
            <a:off x="11605456" y="815620"/>
            <a:ext cx="6682740" cy="8823325"/>
            <a:chOff x="11605456" y="815620"/>
            <a:chExt cx="6682740" cy="8823325"/>
          </a:xfrm>
        </p:grpSpPr>
        <p:sp>
          <p:nvSpPr>
            <p:cNvPr id="7" name="object 7"/>
            <p:cNvSpPr/>
            <p:nvPr/>
          </p:nvSpPr>
          <p:spPr>
            <a:xfrm>
              <a:off x="15857502" y="815620"/>
              <a:ext cx="2430780" cy="2623185"/>
            </a:xfrm>
            <a:custGeom>
              <a:avLst/>
              <a:gdLst/>
              <a:ahLst/>
              <a:cxnLst/>
              <a:rect l="l" t="t" r="r" b="b"/>
              <a:pathLst>
                <a:path w="2430780" h="2623185">
                  <a:moveTo>
                    <a:pt x="194729" y="2622730"/>
                  </a:moveTo>
                  <a:lnTo>
                    <a:pt x="0" y="2430496"/>
                  </a:lnTo>
                  <a:lnTo>
                    <a:pt x="2430496" y="0"/>
                  </a:lnTo>
                  <a:lnTo>
                    <a:pt x="2430496" y="386963"/>
                  </a:lnTo>
                  <a:lnTo>
                    <a:pt x="194729" y="2622730"/>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6" y="3266261"/>
              <a:ext cx="6372127" cy="6372127"/>
            </a:xfrm>
            <a:prstGeom prst="rect">
              <a:avLst/>
            </a:prstGeom>
          </p:spPr>
        </p:pic>
      </p:grpSp>
      <p:sp>
        <p:nvSpPr>
          <p:cNvPr id="9" name="object 9"/>
          <p:cNvSpPr txBox="1">
            <a:spLocks noGrp="1"/>
          </p:cNvSpPr>
          <p:nvPr>
            <p:ph type="title"/>
          </p:nvPr>
        </p:nvSpPr>
        <p:spPr>
          <a:xfrm>
            <a:off x="7370707" y="1223988"/>
            <a:ext cx="2992120" cy="962660"/>
          </a:xfrm>
          <a:prstGeom prst="rect">
            <a:avLst/>
          </a:prstGeom>
        </p:spPr>
        <p:txBody>
          <a:bodyPr vert="horz" wrap="square" lIns="0" tIns="12700" rIns="0" bIns="0" rtlCol="0">
            <a:spAutoFit/>
          </a:bodyPr>
          <a:lstStyle/>
          <a:p>
            <a:pPr marL="12700">
              <a:lnSpc>
                <a:spcPct val="100000"/>
              </a:lnSpc>
              <a:spcBef>
                <a:spcPts val="100"/>
              </a:spcBef>
            </a:pPr>
            <a:r>
              <a:rPr spc="-160" dirty="0">
                <a:latin typeface="SimSun"/>
                <a:cs typeface="SimSun"/>
              </a:rPr>
              <a:t>Features</a:t>
            </a:r>
          </a:p>
        </p:txBody>
      </p:sp>
      <p:sp>
        <p:nvSpPr>
          <p:cNvPr id="15" name="object 15"/>
          <p:cNvSpPr txBox="1"/>
          <p:nvPr/>
        </p:nvSpPr>
        <p:spPr>
          <a:xfrm>
            <a:off x="4868610" y="3085374"/>
            <a:ext cx="6425565" cy="2837180"/>
          </a:xfrm>
          <a:prstGeom prst="rect">
            <a:avLst/>
          </a:prstGeom>
        </p:spPr>
        <p:txBody>
          <a:bodyPr vert="horz" wrap="square" lIns="0" tIns="12065" rIns="0" bIns="0" rtlCol="0">
            <a:spAutoFit/>
          </a:bodyPr>
          <a:lstStyle/>
          <a:p>
            <a:pPr marL="96520" marR="5080" indent="-84455" algn="ctr">
              <a:lnSpc>
                <a:spcPct val="100800"/>
              </a:lnSpc>
              <a:spcBef>
                <a:spcPts val="95"/>
              </a:spcBef>
            </a:pPr>
            <a:r>
              <a:rPr sz="3050" spc="25" dirty="0">
                <a:solidFill>
                  <a:schemeClr val="bg1"/>
                </a:solidFill>
                <a:latin typeface="Trebuchet MS"/>
                <a:cs typeface="Trebuchet MS"/>
              </a:rPr>
              <a:t>Our</a:t>
            </a:r>
            <a:r>
              <a:rPr sz="3050" spc="-210" dirty="0">
                <a:solidFill>
                  <a:schemeClr val="bg1"/>
                </a:solidFill>
                <a:latin typeface="Trebuchet MS"/>
                <a:cs typeface="Trebuchet MS"/>
              </a:rPr>
              <a:t> </a:t>
            </a:r>
            <a:r>
              <a:rPr sz="3050" spc="-130" dirty="0">
                <a:solidFill>
                  <a:schemeClr val="bg1"/>
                </a:solidFill>
                <a:latin typeface="Trebuchet MS"/>
                <a:cs typeface="Trebuchet MS"/>
              </a:rPr>
              <a:t>Electrical</a:t>
            </a:r>
            <a:r>
              <a:rPr sz="3050" spc="-210" dirty="0">
                <a:solidFill>
                  <a:schemeClr val="bg1"/>
                </a:solidFill>
                <a:latin typeface="Trebuchet MS"/>
                <a:cs typeface="Trebuchet MS"/>
              </a:rPr>
              <a:t> </a:t>
            </a:r>
            <a:r>
              <a:rPr sz="3050" spc="25" dirty="0">
                <a:solidFill>
                  <a:schemeClr val="bg1"/>
                </a:solidFill>
                <a:latin typeface="Trebuchet MS"/>
                <a:cs typeface="Trebuchet MS"/>
              </a:rPr>
              <a:t>Web</a:t>
            </a:r>
            <a:r>
              <a:rPr sz="3050" spc="-204" dirty="0">
                <a:solidFill>
                  <a:schemeClr val="bg1"/>
                </a:solidFill>
                <a:latin typeface="Trebuchet MS"/>
                <a:cs typeface="Trebuchet MS"/>
              </a:rPr>
              <a:t> </a:t>
            </a:r>
            <a:r>
              <a:rPr sz="3050" spc="5" dirty="0">
                <a:solidFill>
                  <a:schemeClr val="bg1"/>
                </a:solidFill>
                <a:latin typeface="Trebuchet MS"/>
                <a:cs typeface="Trebuchet MS"/>
              </a:rPr>
              <a:t>Dashboard</a:t>
            </a:r>
            <a:r>
              <a:rPr sz="3050" spc="-210" dirty="0">
                <a:solidFill>
                  <a:schemeClr val="bg1"/>
                </a:solidFill>
                <a:latin typeface="Trebuchet MS"/>
                <a:cs typeface="Trebuchet MS"/>
              </a:rPr>
              <a:t> </a:t>
            </a:r>
            <a:r>
              <a:rPr sz="3050" spc="-90" dirty="0">
                <a:solidFill>
                  <a:schemeClr val="bg1"/>
                </a:solidFill>
                <a:latin typeface="Trebuchet MS"/>
                <a:cs typeface="Trebuchet MS"/>
              </a:rPr>
              <a:t>includes </a:t>
            </a:r>
            <a:r>
              <a:rPr sz="3050" spc="-905" dirty="0">
                <a:solidFill>
                  <a:schemeClr val="bg1"/>
                </a:solidFill>
                <a:latin typeface="Trebuchet MS"/>
                <a:cs typeface="Trebuchet MS"/>
              </a:rPr>
              <a:t> </a:t>
            </a:r>
            <a:r>
              <a:rPr sz="3050" spc="-65" dirty="0">
                <a:solidFill>
                  <a:schemeClr val="bg1"/>
                </a:solidFill>
                <a:latin typeface="Trebuchet MS"/>
                <a:cs typeface="Trebuchet MS"/>
              </a:rPr>
              <a:t>a</a:t>
            </a:r>
            <a:r>
              <a:rPr sz="3050" spc="-215" dirty="0">
                <a:solidFill>
                  <a:schemeClr val="bg1"/>
                </a:solidFill>
                <a:latin typeface="Trebuchet MS"/>
                <a:cs typeface="Trebuchet MS"/>
              </a:rPr>
              <a:t> </a:t>
            </a:r>
            <a:r>
              <a:rPr sz="3050" spc="-175" dirty="0">
                <a:solidFill>
                  <a:schemeClr val="bg1"/>
                </a:solidFill>
                <a:latin typeface="Trebuchet MS"/>
                <a:cs typeface="Trebuchet MS"/>
              </a:rPr>
              <a:t>r</a:t>
            </a:r>
            <a:r>
              <a:rPr sz="3050" spc="-65" dirty="0">
                <a:solidFill>
                  <a:schemeClr val="bg1"/>
                </a:solidFill>
                <a:latin typeface="Trebuchet MS"/>
                <a:cs typeface="Trebuchet MS"/>
              </a:rPr>
              <a:t>a</a:t>
            </a:r>
            <a:r>
              <a:rPr sz="3050" spc="15" dirty="0">
                <a:solidFill>
                  <a:schemeClr val="bg1"/>
                </a:solidFill>
                <a:latin typeface="Trebuchet MS"/>
                <a:cs typeface="Trebuchet MS"/>
              </a:rPr>
              <a:t>n</a:t>
            </a:r>
            <a:r>
              <a:rPr sz="3050" spc="120" dirty="0">
                <a:solidFill>
                  <a:schemeClr val="bg1"/>
                </a:solidFill>
                <a:latin typeface="Trebuchet MS"/>
                <a:cs typeface="Trebuchet MS"/>
              </a:rPr>
              <a:t>g</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105" dirty="0">
                <a:solidFill>
                  <a:schemeClr val="bg1"/>
                </a:solidFill>
                <a:latin typeface="Trebuchet MS"/>
                <a:cs typeface="Trebuchet MS"/>
              </a:rPr>
              <a:t>o</a:t>
            </a:r>
            <a:r>
              <a:rPr sz="3050" spc="-85" dirty="0">
                <a:solidFill>
                  <a:schemeClr val="bg1"/>
                </a:solidFill>
                <a:latin typeface="Trebuchet MS"/>
                <a:cs typeface="Trebuchet MS"/>
              </a:rPr>
              <a:t>f</a:t>
            </a:r>
            <a:r>
              <a:rPr sz="3050" spc="-215" dirty="0">
                <a:solidFill>
                  <a:schemeClr val="bg1"/>
                </a:solidFill>
                <a:latin typeface="Trebuchet MS"/>
                <a:cs typeface="Trebuchet MS"/>
              </a:rPr>
              <a:t> </a:t>
            </a:r>
            <a:r>
              <a:rPr sz="3050" spc="-114" dirty="0">
                <a:solidFill>
                  <a:schemeClr val="bg1"/>
                </a:solidFill>
                <a:latin typeface="Trebuchet MS"/>
                <a:cs typeface="Trebuchet MS"/>
              </a:rPr>
              <a:t>f</a:t>
            </a:r>
            <a:r>
              <a:rPr sz="3050" spc="-110" dirty="0">
                <a:solidFill>
                  <a:schemeClr val="bg1"/>
                </a:solidFill>
                <a:latin typeface="Trebuchet MS"/>
                <a:cs typeface="Trebuchet MS"/>
              </a:rPr>
              <a:t>e</a:t>
            </a:r>
            <a:r>
              <a:rPr sz="3050" spc="-65" dirty="0">
                <a:solidFill>
                  <a:schemeClr val="bg1"/>
                </a:solidFill>
                <a:latin typeface="Trebuchet MS"/>
                <a:cs typeface="Trebuchet MS"/>
              </a:rPr>
              <a:t>a</a:t>
            </a:r>
            <a:r>
              <a:rPr sz="3050" spc="-90" dirty="0">
                <a:solidFill>
                  <a:schemeClr val="bg1"/>
                </a:solidFill>
                <a:latin typeface="Trebuchet MS"/>
                <a:cs typeface="Trebuchet MS"/>
              </a:rPr>
              <a:t>t</a:t>
            </a:r>
            <a:r>
              <a:rPr sz="3050" spc="-50" dirty="0">
                <a:solidFill>
                  <a:schemeClr val="bg1"/>
                </a:solidFill>
                <a:latin typeface="Trebuchet MS"/>
                <a:cs typeface="Trebuchet MS"/>
              </a:rPr>
              <a:t>u</a:t>
            </a:r>
            <a:r>
              <a:rPr sz="3050" spc="-200" dirty="0">
                <a:solidFill>
                  <a:schemeClr val="bg1"/>
                </a:solidFill>
                <a:latin typeface="Trebuchet MS"/>
                <a:cs typeface="Trebuchet MS"/>
              </a:rPr>
              <a:t>r</a:t>
            </a:r>
            <a:r>
              <a:rPr sz="3050" spc="-110" dirty="0">
                <a:solidFill>
                  <a:schemeClr val="bg1"/>
                </a:solidFill>
                <a:latin typeface="Trebuchet MS"/>
                <a:cs typeface="Trebuchet MS"/>
              </a:rPr>
              <a:t>e</a:t>
            </a:r>
            <a:r>
              <a:rPr sz="3050" spc="45" dirty="0">
                <a:solidFill>
                  <a:schemeClr val="bg1"/>
                </a:solidFill>
                <a:latin typeface="Trebuchet MS"/>
                <a:cs typeface="Trebuchet MS"/>
              </a:rPr>
              <a:t>s</a:t>
            </a:r>
            <a:r>
              <a:rPr sz="3050" spc="-215" dirty="0">
                <a:solidFill>
                  <a:schemeClr val="bg1"/>
                </a:solidFill>
                <a:latin typeface="Trebuchet MS"/>
                <a:cs typeface="Trebuchet MS"/>
              </a:rPr>
              <a:t> </a:t>
            </a:r>
            <a:r>
              <a:rPr sz="3050" spc="45" dirty="0">
                <a:solidFill>
                  <a:schemeClr val="bg1"/>
                </a:solidFill>
                <a:latin typeface="Trebuchet MS"/>
                <a:cs typeface="Trebuchet MS"/>
              </a:rPr>
              <a:t>s</a:t>
            </a:r>
            <a:r>
              <a:rPr sz="3050" spc="-50" dirty="0">
                <a:solidFill>
                  <a:schemeClr val="bg1"/>
                </a:solidFill>
                <a:latin typeface="Trebuchet MS"/>
                <a:cs typeface="Trebuchet MS"/>
              </a:rPr>
              <a:t>u</a:t>
            </a:r>
            <a:r>
              <a:rPr sz="3050" spc="-170" dirty="0">
                <a:solidFill>
                  <a:schemeClr val="bg1"/>
                </a:solidFill>
                <a:latin typeface="Trebuchet MS"/>
                <a:cs typeface="Trebuchet MS"/>
              </a:rPr>
              <a:t>c</a:t>
            </a:r>
            <a:r>
              <a:rPr sz="3050" spc="10" dirty="0">
                <a:solidFill>
                  <a:schemeClr val="bg1"/>
                </a:solidFill>
                <a:latin typeface="Trebuchet MS"/>
                <a:cs typeface="Trebuchet MS"/>
              </a:rPr>
              <a:t>h</a:t>
            </a:r>
            <a:r>
              <a:rPr sz="3050" spc="-215" dirty="0">
                <a:solidFill>
                  <a:schemeClr val="bg1"/>
                </a:solidFill>
                <a:latin typeface="Trebuchet MS"/>
                <a:cs typeface="Trebuchet MS"/>
              </a:rPr>
              <a:t> </a:t>
            </a:r>
            <a:r>
              <a:rPr sz="3050" spc="-65" dirty="0">
                <a:solidFill>
                  <a:schemeClr val="bg1"/>
                </a:solidFill>
                <a:latin typeface="Trebuchet MS"/>
                <a:cs typeface="Trebuchet MS"/>
              </a:rPr>
              <a:t>a</a:t>
            </a:r>
            <a:r>
              <a:rPr sz="3050" spc="45" dirty="0">
                <a:solidFill>
                  <a:schemeClr val="bg1"/>
                </a:solidFill>
                <a:latin typeface="Trebuchet MS"/>
                <a:cs typeface="Trebuchet MS"/>
              </a:rPr>
              <a:t>s</a:t>
            </a:r>
            <a:r>
              <a:rPr sz="3050" spc="-325" dirty="0">
                <a:solidFill>
                  <a:schemeClr val="bg1"/>
                </a:solidFill>
                <a:latin typeface="Trebuchet MS"/>
                <a:cs typeface="Trebuchet MS"/>
              </a:rPr>
              <a:t>:  </a:t>
            </a:r>
            <a:r>
              <a:rPr sz="3050" spc="-170" dirty="0">
                <a:solidFill>
                  <a:schemeClr val="bg1"/>
                </a:solidFill>
                <a:latin typeface="Trebuchet MS"/>
                <a:cs typeface="Trebuchet MS"/>
              </a:rPr>
              <a:t>c</a:t>
            </a:r>
            <a:r>
              <a:rPr sz="3050" spc="-50" dirty="0">
                <a:solidFill>
                  <a:schemeClr val="bg1"/>
                </a:solidFill>
                <a:latin typeface="Trebuchet MS"/>
                <a:cs typeface="Trebuchet MS"/>
              </a:rPr>
              <a:t>u</a:t>
            </a:r>
            <a:r>
              <a:rPr sz="3050" spc="45" dirty="0">
                <a:solidFill>
                  <a:schemeClr val="bg1"/>
                </a:solidFill>
                <a:latin typeface="Trebuchet MS"/>
                <a:cs typeface="Trebuchet MS"/>
              </a:rPr>
              <a:t>s</a:t>
            </a:r>
            <a:r>
              <a:rPr sz="3050" spc="-105" dirty="0">
                <a:solidFill>
                  <a:schemeClr val="bg1"/>
                </a:solidFill>
                <a:latin typeface="Trebuchet MS"/>
                <a:cs typeface="Trebuchet MS"/>
              </a:rPr>
              <a:t>t</a:t>
            </a:r>
            <a:r>
              <a:rPr sz="3050" spc="125" dirty="0">
                <a:solidFill>
                  <a:schemeClr val="bg1"/>
                </a:solidFill>
                <a:latin typeface="Trebuchet MS"/>
                <a:cs typeface="Trebuchet MS"/>
              </a:rPr>
              <a:t>o</a:t>
            </a:r>
            <a:r>
              <a:rPr sz="3050" spc="10" dirty="0">
                <a:solidFill>
                  <a:schemeClr val="bg1"/>
                </a:solidFill>
                <a:latin typeface="Trebuchet MS"/>
                <a:cs typeface="Trebuchet MS"/>
              </a:rPr>
              <a:t>m</a:t>
            </a:r>
            <a:r>
              <a:rPr sz="3050" spc="-185" dirty="0">
                <a:solidFill>
                  <a:schemeClr val="bg1"/>
                </a:solidFill>
                <a:latin typeface="Trebuchet MS"/>
                <a:cs typeface="Trebuchet MS"/>
              </a:rPr>
              <a:t>i</a:t>
            </a:r>
            <a:r>
              <a:rPr sz="3050" spc="-35" dirty="0">
                <a:solidFill>
                  <a:schemeClr val="bg1"/>
                </a:solidFill>
                <a:latin typeface="Trebuchet MS"/>
                <a:cs typeface="Trebuchet MS"/>
              </a:rPr>
              <a:t>z</a:t>
            </a:r>
            <a:r>
              <a:rPr sz="3050" spc="-65" dirty="0">
                <a:solidFill>
                  <a:schemeClr val="bg1"/>
                </a:solidFill>
                <a:latin typeface="Trebuchet MS"/>
                <a:cs typeface="Trebuchet MS"/>
              </a:rPr>
              <a:t>a</a:t>
            </a:r>
            <a:r>
              <a:rPr sz="3050" spc="-45" dirty="0">
                <a:solidFill>
                  <a:schemeClr val="bg1"/>
                </a:solidFill>
                <a:latin typeface="Trebuchet MS"/>
                <a:cs typeface="Trebuchet MS"/>
              </a:rPr>
              <a:t>b</a:t>
            </a:r>
            <a:r>
              <a:rPr sz="3050" spc="-215" dirty="0">
                <a:solidFill>
                  <a:schemeClr val="bg1"/>
                </a:solidFill>
                <a:latin typeface="Trebuchet MS"/>
                <a:cs typeface="Trebuchet MS"/>
              </a:rPr>
              <a:t>l</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45" dirty="0">
                <a:solidFill>
                  <a:schemeClr val="bg1"/>
                </a:solidFill>
                <a:latin typeface="Trebuchet MS"/>
                <a:cs typeface="Trebuchet MS"/>
              </a:rPr>
              <a:t>d</a:t>
            </a:r>
            <a:r>
              <a:rPr sz="3050" spc="-65" dirty="0">
                <a:solidFill>
                  <a:schemeClr val="bg1"/>
                </a:solidFill>
                <a:latin typeface="Trebuchet MS"/>
                <a:cs typeface="Trebuchet MS"/>
              </a:rPr>
              <a:t>a</a:t>
            </a:r>
            <a:r>
              <a:rPr sz="3050" spc="45" dirty="0">
                <a:solidFill>
                  <a:schemeClr val="bg1"/>
                </a:solidFill>
                <a:latin typeface="Trebuchet MS"/>
                <a:cs typeface="Trebuchet MS"/>
              </a:rPr>
              <a:t>s</a:t>
            </a:r>
            <a:r>
              <a:rPr sz="3050" spc="10" dirty="0">
                <a:solidFill>
                  <a:schemeClr val="bg1"/>
                </a:solidFill>
                <a:latin typeface="Trebuchet MS"/>
                <a:cs typeface="Trebuchet MS"/>
              </a:rPr>
              <a:t>h</a:t>
            </a:r>
            <a:r>
              <a:rPr sz="3050" spc="-45" dirty="0">
                <a:solidFill>
                  <a:schemeClr val="bg1"/>
                </a:solidFill>
                <a:latin typeface="Trebuchet MS"/>
                <a:cs typeface="Trebuchet MS"/>
              </a:rPr>
              <a:t>b</a:t>
            </a:r>
            <a:r>
              <a:rPr sz="3050" spc="125" dirty="0">
                <a:solidFill>
                  <a:schemeClr val="bg1"/>
                </a:solidFill>
                <a:latin typeface="Trebuchet MS"/>
                <a:cs typeface="Trebuchet MS"/>
              </a:rPr>
              <a:t>o</a:t>
            </a:r>
            <a:r>
              <a:rPr sz="3050" spc="-65" dirty="0">
                <a:solidFill>
                  <a:schemeClr val="bg1"/>
                </a:solidFill>
                <a:latin typeface="Trebuchet MS"/>
                <a:cs typeface="Trebuchet MS"/>
              </a:rPr>
              <a:t>a</a:t>
            </a:r>
            <a:r>
              <a:rPr sz="3050" spc="-200" dirty="0">
                <a:solidFill>
                  <a:schemeClr val="bg1"/>
                </a:solidFill>
                <a:latin typeface="Trebuchet MS"/>
                <a:cs typeface="Trebuchet MS"/>
              </a:rPr>
              <a:t>r</a:t>
            </a:r>
            <a:r>
              <a:rPr sz="3050" spc="-45" dirty="0">
                <a:solidFill>
                  <a:schemeClr val="bg1"/>
                </a:solidFill>
                <a:latin typeface="Trebuchet MS"/>
                <a:cs typeface="Trebuchet MS"/>
              </a:rPr>
              <a:t>d</a:t>
            </a:r>
            <a:r>
              <a:rPr sz="3050" spc="45" dirty="0">
                <a:solidFill>
                  <a:schemeClr val="bg1"/>
                </a:solidFill>
                <a:latin typeface="Trebuchet MS"/>
                <a:cs typeface="Trebuchet MS"/>
              </a:rPr>
              <a:t>s</a:t>
            </a:r>
            <a:r>
              <a:rPr sz="3050" spc="-215" dirty="0">
                <a:solidFill>
                  <a:schemeClr val="bg1"/>
                </a:solidFill>
                <a:latin typeface="Trebuchet MS"/>
                <a:cs typeface="Trebuchet MS"/>
              </a:rPr>
              <a:t> </a:t>
            </a:r>
            <a:r>
              <a:rPr sz="3050" spc="-105" dirty="0">
                <a:solidFill>
                  <a:schemeClr val="bg1"/>
                </a:solidFill>
                <a:latin typeface="Trebuchet MS"/>
                <a:cs typeface="Trebuchet MS"/>
              </a:rPr>
              <a:t>t</a:t>
            </a:r>
            <a:r>
              <a:rPr sz="3050" spc="125" dirty="0">
                <a:solidFill>
                  <a:schemeClr val="bg1"/>
                </a:solidFill>
                <a:latin typeface="Trebuchet MS"/>
                <a:cs typeface="Trebuchet MS"/>
              </a:rPr>
              <a:t>o</a:t>
            </a:r>
            <a:r>
              <a:rPr sz="3050" spc="-215" dirty="0">
                <a:solidFill>
                  <a:schemeClr val="bg1"/>
                </a:solidFill>
                <a:latin typeface="Trebuchet MS"/>
                <a:cs typeface="Trebuchet MS"/>
              </a:rPr>
              <a:t> </a:t>
            </a:r>
            <a:r>
              <a:rPr sz="3050" spc="75" dirty="0">
                <a:solidFill>
                  <a:schemeClr val="bg1"/>
                </a:solidFill>
                <a:latin typeface="Trebuchet MS"/>
                <a:cs typeface="Trebuchet MS"/>
              </a:rPr>
              <a:t>ﬁ</a:t>
            </a:r>
            <a:r>
              <a:rPr sz="3050" spc="-90" dirty="0">
                <a:solidFill>
                  <a:schemeClr val="bg1"/>
                </a:solidFill>
                <a:latin typeface="Trebuchet MS"/>
                <a:cs typeface="Trebuchet MS"/>
              </a:rPr>
              <a:t>t</a:t>
            </a:r>
            <a:r>
              <a:rPr sz="3050" spc="-215" dirty="0">
                <a:solidFill>
                  <a:schemeClr val="bg1"/>
                </a:solidFill>
                <a:latin typeface="Trebuchet MS"/>
                <a:cs typeface="Trebuchet MS"/>
              </a:rPr>
              <a:t> </a:t>
            </a:r>
            <a:r>
              <a:rPr sz="3050" dirty="0">
                <a:solidFill>
                  <a:schemeClr val="bg1"/>
                </a:solidFill>
                <a:latin typeface="Trebuchet MS"/>
                <a:cs typeface="Trebuchet MS"/>
              </a:rPr>
              <a:t>y</a:t>
            </a:r>
            <a:r>
              <a:rPr sz="3050" spc="125" dirty="0">
                <a:solidFill>
                  <a:schemeClr val="bg1"/>
                </a:solidFill>
                <a:latin typeface="Trebuchet MS"/>
                <a:cs typeface="Trebuchet MS"/>
              </a:rPr>
              <a:t>o</a:t>
            </a:r>
            <a:r>
              <a:rPr sz="3050" spc="-50" dirty="0">
                <a:solidFill>
                  <a:schemeClr val="bg1"/>
                </a:solidFill>
                <a:latin typeface="Trebuchet MS"/>
                <a:cs typeface="Trebuchet MS"/>
              </a:rPr>
              <a:t>u</a:t>
            </a:r>
            <a:r>
              <a:rPr sz="3050" spc="-130" dirty="0">
                <a:solidFill>
                  <a:schemeClr val="bg1"/>
                </a:solidFill>
                <a:latin typeface="Trebuchet MS"/>
                <a:cs typeface="Trebuchet MS"/>
              </a:rPr>
              <a:t>r  </a:t>
            </a:r>
            <a:r>
              <a:rPr sz="3050" spc="-215" dirty="0">
                <a:solidFill>
                  <a:schemeClr val="bg1"/>
                </a:solidFill>
                <a:latin typeface="Trebuchet MS"/>
                <a:cs typeface="Trebuchet MS"/>
              </a:rPr>
              <a:t>l</a:t>
            </a:r>
            <a:r>
              <a:rPr sz="3050" spc="-65" dirty="0">
                <a:solidFill>
                  <a:schemeClr val="bg1"/>
                </a:solidFill>
                <a:latin typeface="Trebuchet MS"/>
                <a:cs typeface="Trebuchet MS"/>
              </a:rPr>
              <a:t>a</a:t>
            </a:r>
            <a:r>
              <a:rPr sz="3050" spc="-85" dirty="0">
                <a:solidFill>
                  <a:schemeClr val="bg1"/>
                </a:solidFill>
                <a:latin typeface="Trebuchet MS"/>
                <a:cs typeface="Trebuchet MS"/>
              </a:rPr>
              <a:t>b</a:t>
            </a:r>
            <a:r>
              <a:rPr sz="3050" spc="125" dirty="0">
                <a:solidFill>
                  <a:schemeClr val="bg1"/>
                </a:solidFill>
                <a:latin typeface="Trebuchet MS"/>
                <a:cs typeface="Trebuchet MS"/>
              </a:rPr>
              <a:t>'</a:t>
            </a:r>
            <a:r>
              <a:rPr sz="3050" spc="45" dirty="0">
                <a:solidFill>
                  <a:schemeClr val="bg1"/>
                </a:solidFill>
                <a:latin typeface="Trebuchet MS"/>
                <a:cs typeface="Trebuchet MS"/>
              </a:rPr>
              <a:t>s</a:t>
            </a:r>
            <a:r>
              <a:rPr sz="3050" spc="-215" dirty="0">
                <a:solidFill>
                  <a:schemeClr val="bg1"/>
                </a:solidFill>
                <a:latin typeface="Trebuchet MS"/>
                <a:cs typeface="Trebuchet MS"/>
              </a:rPr>
              <a:t> </a:t>
            </a:r>
            <a:r>
              <a:rPr sz="3050" spc="45" dirty="0">
                <a:solidFill>
                  <a:schemeClr val="bg1"/>
                </a:solidFill>
                <a:latin typeface="Trebuchet MS"/>
                <a:cs typeface="Trebuchet MS"/>
              </a:rPr>
              <a:t>s</a:t>
            </a:r>
            <a:r>
              <a:rPr sz="3050" spc="-40" dirty="0">
                <a:solidFill>
                  <a:schemeClr val="bg1"/>
                </a:solidFill>
                <a:latin typeface="Trebuchet MS"/>
                <a:cs typeface="Trebuchet MS"/>
              </a:rPr>
              <a:t>p</a:t>
            </a:r>
            <a:r>
              <a:rPr sz="3050" spc="-110" dirty="0">
                <a:solidFill>
                  <a:schemeClr val="bg1"/>
                </a:solidFill>
                <a:latin typeface="Trebuchet MS"/>
                <a:cs typeface="Trebuchet MS"/>
              </a:rPr>
              <a:t>e</a:t>
            </a:r>
            <a:r>
              <a:rPr sz="3050" spc="-170" dirty="0">
                <a:solidFill>
                  <a:schemeClr val="bg1"/>
                </a:solidFill>
                <a:latin typeface="Trebuchet MS"/>
                <a:cs typeface="Trebuchet MS"/>
              </a:rPr>
              <a:t>c</a:t>
            </a:r>
            <a:r>
              <a:rPr sz="3050" spc="-185" dirty="0">
                <a:solidFill>
                  <a:schemeClr val="bg1"/>
                </a:solidFill>
                <a:latin typeface="Trebuchet MS"/>
                <a:cs typeface="Trebuchet MS"/>
              </a:rPr>
              <a:t>i</a:t>
            </a:r>
            <a:r>
              <a:rPr sz="3050" spc="75" dirty="0">
                <a:solidFill>
                  <a:schemeClr val="bg1"/>
                </a:solidFill>
                <a:latin typeface="Trebuchet MS"/>
                <a:cs typeface="Trebuchet MS"/>
              </a:rPr>
              <a:t>ﬁ</a:t>
            </a:r>
            <a:r>
              <a:rPr sz="3050" spc="-170" dirty="0">
                <a:solidFill>
                  <a:schemeClr val="bg1"/>
                </a:solidFill>
                <a:latin typeface="Trebuchet MS"/>
                <a:cs typeface="Trebuchet MS"/>
              </a:rPr>
              <a:t>c</a:t>
            </a:r>
            <a:r>
              <a:rPr sz="3050" spc="-215" dirty="0">
                <a:solidFill>
                  <a:schemeClr val="bg1"/>
                </a:solidFill>
                <a:latin typeface="Trebuchet MS"/>
                <a:cs typeface="Trebuchet MS"/>
              </a:rPr>
              <a:t> </a:t>
            </a:r>
            <a:r>
              <a:rPr sz="3050" spc="15" dirty="0">
                <a:solidFill>
                  <a:schemeClr val="bg1"/>
                </a:solidFill>
                <a:latin typeface="Trebuchet MS"/>
                <a:cs typeface="Trebuchet MS"/>
              </a:rPr>
              <a:t>n</a:t>
            </a:r>
            <a:r>
              <a:rPr sz="3050" spc="-110" dirty="0">
                <a:solidFill>
                  <a:schemeClr val="bg1"/>
                </a:solidFill>
                <a:latin typeface="Trebuchet MS"/>
                <a:cs typeface="Trebuchet MS"/>
              </a:rPr>
              <a:t>ee</a:t>
            </a:r>
            <a:r>
              <a:rPr sz="3050" spc="-45" dirty="0">
                <a:solidFill>
                  <a:schemeClr val="bg1"/>
                </a:solidFill>
                <a:latin typeface="Trebuchet MS"/>
                <a:cs typeface="Trebuchet MS"/>
              </a:rPr>
              <a:t>d</a:t>
            </a:r>
            <a:r>
              <a:rPr sz="3050" spc="45" dirty="0">
                <a:solidFill>
                  <a:schemeClr val="bg1"/>
                </a:solidFill>
                <a:latin typeface="Trebuchet MS"/>
                <a:cs typeface="Trebuchet MS"/>
              </a:rPr>
              <a:t>s</a:t>
            </a:r>
            <a:r>
              <a:rPr sz="3050" spc="-475" dirty="0">
                <a:solidFill>
                  <a:schemeClr val="bg1"/>
                </a:solidFill>
                <a:latin typeface="Trebuchet MS"/>
                <a:cs typeface="Trebuchet MS"/>
              </a:rPr>
              <a:t>,</a:t>
            </a:r>
            <a:r>
              <a:rPr sz="3050" spc="-215" dirty="0">
                <a:solidFill>
                  <a:schemeClr val="bg1"/>
                </a:solidFill>
                <a:latin typeface="Trebuchet MS"/>
                <a:cs typeface="Trebuchet MS"/>
              </a:rPr>
              <a:t> </a:t>
            </a:r>
            <a:r>
              <a:rPr sz="3050" spc="10" dirty="0">
                <a:solidFill>
                  <a:schemeClr val="bg1"/>
                </a:solidFill>
                <a:latin typeface="Trebuchet MS"/>
                <a:cs typeface="Trebuchet MS"/>
              </a:rPr>
              <a:t>h</a:t>
            </a:r>
            <a:r>
              <a:rPr sz="3050" spc="-185" dirty="0">
                <a:solidFill>
                  <a:schemeClr val="bg1"/>
                </a:solidFill>
                <a:latin typeface="Trebuchet MS"/>
                <a:cs typeface="Trebuchet MS"/>
              </a:rPr>
              <a:t>i</a:t>
            </a:r>
            <a:r>
              <a:rPr sz="3050" spc="45" dirty="0">
                <a:solidFill>
                  <a:schemeClr val="bg1"/>
                </a:solidFill>
                <a:latin typeface="Trebuchet MS"/>
                <a:cs typeface="Trebuchet MS"/>
              </a:rPr>
              <a:t>s</a:t>
            </a:r>
            <a:r>
              <a:rPr sz="3050" spc="-105" dirty="0">
                <a:solidFill>
                  <a:schemeClr val="bg1"/>
                </a:solidFill>
                <a:latin typeface="Trebuchet MS"/>
                <a:cs typeface="Trebuchet MS"/>
              </a:rPr>
              <a:t>t</a:t>
            </a:r>
            <a:r>
              <a:rPr sz="3050" spc="125" dirty="0">
                <a:solidFill>
                  <a:schemeClr val="bg1"/>
                </a:solidFill>
                <a:latin typeface="Trebuchet MS"/>
                <a:cs typeface="Trebuchet MS"/>
              </a:rPr>
              <a:t>o</a:t>
            </a:r>
            <a:r>
              <a:rPr sz="3050" spc="-150" dirty="0">
                <a:solidFill>
                  <a:schemeClr val="bg1"/>
                </a:solidFill>
                <a:latin typeface="Trebuchet MS"/>
                <a:cs typeface="Trebuchet MS"/>
              </a:rPr>
              <a:t>r</a:t>
            </a:r>
            <a:r>
              <a:rPr sz="3050" spc="-185" dirty="0">
                <a:solidFill>
                  <a:schemeClr val="bg1"/>
                </a:solidFill>
                <a:latin typeface="Trebuchet MS"/>
                <a:cs typeface="Trebuchet MS"/>
              </a:rPr>
              <a:t>ic</a:t>
            </a:r>
            <a:r>
              <a:rPr sz="3050" spc="-65" dirty="0">
                <a:solidFill>
                  <a:schemeClr val="bg1"/>
                </a:solidFill>
                <a:latin typeface="Trebuchet MS"/>
                <a:cs typeface="Trebuchet MS"/>
              </a:rPr>
              <a:t>a</a:t>
            </a:r>
            <a:r>
              <a:rPr sz="3050" spc="-215" dirty="0">
                <a:solidFill>
                  <a:schemeClr val="bg1"/>
                </a:solidFill>
                <a:latin typeface="Trebuchet MS"/>
                <a:cs typeface="Trebuchet MS"/>
              </a:rPr>
              <a:t>l </a:t>
            </a:r>
            <a:r>
              <a:rPr sz="3050" spc="-45" dirty="0">
                <a:solidFill>
                  <a:schemeClr val="bg1"/>
                </a:solidFill>
                <a:latin typeface="Trebuchet MS"/>
                <a:cs typeface="Trebuchet MS"/>
              </a:rPr>
              <a:t>d</a:t>
            </a:r>
            <a:r>
              <a:rPr sz="3050" spc="-65" dirty="0">
                <a:solidFill>
                  <a:schemeClr val="bg1"/>
                </a:solidFill>
                <a:latin typeface="Trebuchet MS"/>
                <a:cs typeface="Trebuchet MS"/>
              </a:rPr>
              <a:t>a</a:t>
            </a:r>
            <a:r>
              <a:rPr sz="3050" spc="-90" dirty="0">
                <a:solidFill>
                  <a:schemeClr val="bg1"/>
                </a:solidFill>
                <a:latin typeface="Trebuchet MS"/>
                <a:cs typeface="Trebuchet MS"/>
              </a:rPr>
              <a:t>t</a:t>
            </a:r>
            <a:r>
              <a:rPr sz="3050" spc="-45" dirty="0">
                <a:solidFill>
                  <a:schemeClr val="bg1"/>
                </a:solidFill>
                <a:latin typeface="Trebuchet MS"/>
                <a:cs typeface="Trebuchet MS"/>
              </a:rPr>
              <a:t>a  </a:t>
            </a:r>
            <a:r>
              <a:rPr sz="3050" spc="-70" dirty="0">
                <a:solidFill>
                  <a:schemeClr val="bg1"/>
                </a:solidFill>
                <a:latin typeface="Trebuchet MS"/>
                <a:cs typeface="Trebuchet MS"/>
              </a:rPr>
              <a:t>tracking</a:t>
            </a:r>
            <a:r>
              <a:rPr sz="3050" spc="-215" dirty="0">
                <a:solidFill>
                  <a:schemeClr val="bg1"/>
                </a:solidFill>
                <a:latin typeface="Trebuchet MS"/>
                <a:cs typeface="Trebuchet MS"/>
              </a:rPr>
              <a:t> </a:t>
            </a:r>
            <a:r>
              <a:rPr sz="3050" spc="10" dirty="0">
                <a:solidFill>
                  <a:schemeClr val="bg1"/>
                </a:solidFill>
                <a:latin typeface="Trebuchet MS"/>
                <a:cs typeface="Trebuchet MS"/>
              </a:rPr>
              <a:t>to</a:t>
            </a:r>
            <a:r>
              <a:rPr sz="3050" spc="-210" dirty="0">
                <a:solidFill>
                  <a:schemeClr val="bg1"/>
                </a:solidFill>
                <a:latin typeface="Trebuchet MS"/>
                <a:cs typeface="Trebuchet MS"/>
              </a:rPr>
              <a:t> </a:t>
            </a:r>
            <a:r>
              <a:rPr sz="3050" spc="-85" dirty="0">
                <a:solidFill>
                  <a:schemeClr val="bg1"/>
                </a:solidFill>
                <a:latin typeface="Trebuchet MS"/>
                <a:cs typeface="Trebuchet MS"/>
              </a:rPr>
              <a:t>identify</a:t>
            </a:r>
            <a:r>
              <a:rPr sz="3050" spc="-210" dirty="0">
                <a:solidFill>
                  <a:schemeClr val="bg1"/>
                </a:solidFill>
                <a:latin typeface="Trebuchet MS"/>
                <a:cs typeface="Trebuchet MS"/>
              </a:rPr>
              <a:t> </a:t>
            </a:r>
            <a:r>
              <a:rPr sz="3050" spc="-125" dirty="0">
                <a:solidFill>
                  <a:schemeClr val="bg1"/>
                </a:solidFill>
                <a:latin typeface="Trebuchet MS"/>
                <a:cs typeface="Trebuchet MS"/>
              </a:rPr>
              <a:t>trends,</a:t>
            </a:r>
            <a:r>
              <a:rPr sz="3050" spc="-215" dirty="0">
                <a:solidFill>
                  <a:schemeClr val="bg1"/>
                </a:solidFill>
                <a:latin typeface="Trebuchet MS"/>
                <a:cs typeface="Trebuchet MS"/>
              </a:rPr>
              <a:t> </a:t>
            </a:r>
            <a:r>
              <a:rPr sz="3050" spc="-30" dirty="0">
                <a:solidFill>
                  <a:schemeClr val="bg1"/>
                </a:solidFill>
                <a:latin typeface="Trebuchet MS"/>
                <a:cs typeface="Trebuchet MS"/>
              </a:rPr>
              <a:t>and</a:t>
            </a:r>
            <a:r>
              <a:rPr sz="3050" spc="-210" dirty="0">
                <a:solidFill>
                  <a:schemeClr val="bg1"/>
                </a:solidFill>
                <a:latin typeface="Trebuchet MS"/>
                <a:cs typeface="Trebuchet MS"/>
              </a:rPr>
              <a:t> </a:t>
            </a:r>
            <a:r>
              <a:rPr sz="3050" spc="-45" dirty="0">
                <a:solidFill>
                  <a:schemeClr val="bg1"/>
                </a:solidFill>
                <a:latin typeface="Trebuchet MS"/>
                <a:cs typeface="Trebuchet MS"/>
              </a:rPr>
              <a:t>energy </a:t>
            </a:r>
            <a:r>
              <a:rPr sz="3050" spc="-905" dirty="0">
                <a:solidFill>
                  <a:schemeClr val="bg1"/>
                </a:solidFill>
                <a:latin typeface="Trebuchet MS"/>
                <a:cs typeface="Trebuchet MS"/>
              </a:rPr>
              <a:t> </a:t>
            </a:r>
            <a:r>
              <a:rPr sz="3050" spc="-35" dirty="0">
                <a:solidFill>
                  <a:schemeClr val="bg1"/>
                </a:solidFill>
                <a:latin typeface="Trebuchet MS"/>
                <a:cs typeface="Trebuchet MS"/>
              </a:rPr>
              <a:t>cost</a:t>
            </a:r>
            <a:r>
              <a:rPr sz="3050" spc="-215" dirty="0">
                <a:solidFill>
                  <a:schemeClr val="bg1"/>
                </a:solidFill>
                <a:latin typeface="Trebuchet MS"/>
                <a:cs typeface="Trebuchet MS"/>
              </a:rPr>
              <a:t> </a:t>
            </a:r>
            <a:r>
              <a:rPr sz="3050" spc="-50" dirty="0">
                <a:solidFill>
                  <a:schemeClr val="bg1"/>
                </a:solidFill>
                <a:latin typeface="Trebuchet MS"/>
                <a:cs typeface="Trebuchet MS"/>
              </a:rPr>
              <a:t>analysis</a:t>
            </a:r>
            <a:r>
              <a:rPr sz="3050" spc="-215" dirty="0">
                <a:solidFill>
                  <a:schemeClr val="bg1"/>
                </a:solidFill>
                <a:latin typeface="Trebuchet MS"/>
                <a:cs typeface="Trebuchet MS"/>
              </a:rPr>
              <a:t> </a:t>
            </a:r>
            <a:r>
              <a:rPr sz="3050" spc="10" dirty="0">
                <a:solidFill>
                  <a:schemeClr val="bg1"/>
                </a:solidFill>
                <a:latin typeface="Trebuchet MS"/>
                <a:cs typeface="Trebuchet MS"/>
              </a:rPr>
              <a:t>to</a:t>
            </a:r>
            <a:r>
              <a:rPr sz="3050" spc="-215" dirty="0">
                <a:solidFill>
                  <a:schemeClr val="bg1"/>
                </a:solidFill>
                <a:latin typeface="Trebuchet MS"/>
                <a:cs typeface="Trebuchet MS"/>
              </a:rPr>
              <a:t> </a:t>
            </a:r>
            <a:r>
              <a:rPr sz="3050" spc="-90" dirty="0">
                <a:solidFill>
                  <a:schemeClr val="bg1"/>
                </a:solidFill>
                <a:latin typeface="Trebuchet MS"/>
                <a:cs typeface="Trebuchet MS"/>
              </a:rPr>
              <a:t>help</a:t>
            </a:r>
            <a:r>
              <a:rPr sz="3050" spc="-210" dirty="0">
                <a:solidFill>
                  <a:schemeClr val="bg1"/>
                </a:solidFill>
                <a:latin typeface="Trebuchet MS"/>
                <a:cs typeface="Trebuchet MS"/>
              </a:rPr>
              <a:t> </a:t>
            </a:r>
            <a:r>
              <a:rPr sz="3050" spc="25" dirty="0">
                <a:solidFill>
                  <a:schemeClr val="bg1"/>
                </a:solidFill>
                <a:latin typeface="Trebuchet MS"/>
                <a:cs typeface="Trebuchet MS"/>
              </a:rPr>
              <a:t>you</a:t>
            </a:r>
            <a:r>
              <a:rPr sz="3050" spc="-215" dirty="0">
                <a:solidFill>
                  <a:schemeClr val="bg1"/>
                </a:solidFill>
                <a:latin typeface="Trebuchet MS"/>
                <a:cs typeface="Trebuchet MS"/>
              </a:rPr>
              <a:t> </a:t>
            </a:r>
            <a:r>
              <a:rPr sz="3050" spc="-40" dirty="0">
                <a:solidFill>
                  <a:schemeClr val="bg1"/>
                </a:solidFill>
                <a:latin typeface="Trebuchet MS"/>
                <a:cs typeface="Trebuchet MS"/>
              </a:rPr>
              <a:t>save</a:t>
            </a:r>
            <a:r>
              <a:rPr sz="3050" spc="-215" dirty="0">
                <a:solidFill>
                  <a:schemeClr val="bg1"/>
                </a:solidFill>
                <a:latin typeface="Trebuchet MS"/>
                <a:cs typeface="Trebuchet MS"/>
              </a:rPr>
              <a:t> </a:t>
            </a:r>
            <a:r>
              <a:rPr sz="3050" spc="-80" dirty="0">
                <a:solidFill>
                  <a:schemeClr val="bg1"/>
                </a:solidFill>
                <a:latin typeface="Trebuchet MS"/>
                <a:cs typeface="Trebuchet MS"/>
              </a:rPr>
              <a:t>money.</a:t>
            </a:r>
            <a:endParaRPr sz="3050" dirty="0">
              <a:solidFill>
                <a:schemeClr val="bg1"/>
              </a:solidFill>
              <a:latin typeface="Trebuchet MS"/>
              <a:cs typeface="Trebuchet MS"/>
            </a:endParaRPr>
          </a:p>
        </p:txBody>
      </p:sp>
      <p:sp>
        <p:nvSpPr>
          <p:cNvPr id="16" name="object 16"/>
          <p:cNvSpPr/>
          <p:nvPr/>
        </p:nvSpPr>
        <p:spPr>
          <a:xfrm>
            <a:off x="6332874" y="264548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grpSp>
        <p:nvGrpSpPr>
          <p:cNvPr id="17" name="object 17"/>
          <p:cNvGrpSpPr/>
          <p:nvPr/>
        </p:nvGrpSpPr>
        <p:grpSpPr>
          <a:xfrm>
            <a:off x="0" y="686057"/>
            <a:ext cx="3863975" cy="9601200"/>
            <a:chOff x="0" y="686057"/>
            <a:chExt cx="3863975" cy="9601200"/>
          </a:xfrm>
        </p:grpSpPr>
        <p:sp>
          <p:nvSpPr>
            <p:cNvPr id="18" name="object 18"/>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9" name="object 19"/>
            <p:cNvSpPr/>
            <p:nvPr/>
          </p:nvSpPr>
          <p:spPr>
            <a:xfrm>
              <a:off x="0" y="6216954"/>
              <a:ext cx="3863975" cy="4070350"/>
            </a:xfrm>
            <a:custGeom>
              <a:avLst/>
              <a:gdLst/>
              <a:ahLst/>
              <a:cxnLst/>
              <a:rect l="l" t="t" r="r" b="b"/>
              <a:pathLst>
                <a:path w="3863975" h="4070350">
                  <a:moveTo>
                    <a:pt x="3018028" y="4070045"/>
                  </a:moveTo>
                  <a:lnTo>
                    <a:pt x="0" y="4070045"/>
                  </a:lnTo>
                  <a:lnTo>
                    <a:pt x="0" y="639648"/>
                  </a:lnTo>
                  <a:lnTo>
                    <a:pt x="639648" y="0"/>
                  </a:lnTo>
                  <a:lnTo>
                    <a:pt x="3863861" y="3224212"/>
                  </a:lnTo>
                  <a:lnTo>
                    <a:pt x="3018028" y="4070045"/>
                  </a:lnTo>
                  <a:close/>
                </a:path>
              </a:pathLst>
            </a:custGeom>
            <a:solidFill>
              <a:srgbClr val="6FB0D9"/>
            </a:solidFill>
          </p:spPr>
          <p:txBody>
            <a:bodyPr wrap="square" lIns="0" tIns="0" rIns="0" bIns="0" rtlCol="0"/>
            <a:lstStyle/>
            <a:p>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4"/>
              <a:ext cx="6448425" cy="3922395"/>
            </a:xfrm>
            <a:custGeom>
              <a:avLst/>
              <a:gdLst/>
              <a:ahLst/>
              <a:cxnLst/>
              <a:rect l="l" t="t" r="r" b="b"/>
              <a:pathLst>
                <a:path w="6448425" h="3922395">
                  <a:moveTo>
                    <a:pt x="5750840" y="3922066"/>
                  </a:moveTo>
                  <a:lnTo>
                    <a:pt x="698124" y="3922066"/>
                  </a:lnTo>
                  <a:lnTo>
                    <a:pt x="0" y="3224211"/>
                  </a:lnTo>
                  <a:lnTo>
                    <a:pt x="3225461" y="0"/>
                  </a:lnTo>
                  <a:lnTo>
                    <a:pt x="6448424" y="3224211"/>
                  </a:lnTo>
                  <a:lnTo>
                    <a:pt x="5750840"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8"/>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4" y="0"/>
              <a:ext cx="6372127" cy="6049466"/>
            </a:xfrm>
            <a:prstGeom prst="rect">
              <a:avLst/>
            </a:prstGeom>
          </p:spPr>
        </p:pic>
      </p:grpSp>
      <p:sp>
        <p:nvSpPr>
          <p:cNvPr id="7" name="object 7"/>
          <p:cNvSpPr txBox="1">
            <a:spLocks noGrp="1"/>
          </p:cNvSpPr>
          <p:nvPr>
            <p:ph type="title"/>
          </p:nvPr>
        </p:nvSpPr>
        <p:spPr>
          <a:xfrm>
            <a:off x="8615449" y="1353342"/>
            <a:ext cx="3846829" cy="962660"/>
          </a:xfrm>
          <a:prstGeom prst="rect">
            <a:avLst/>
          </a:prstGeom>
        </p:spPr>
        <p:txBody>
          <a:bodyPr vert="horz" wrap="square" lIns="0" tIns="12700" rIns="0" bIns="0" rtlCol="0">
            <a:spAutoFit/>
          </a:bodyPr>
          <a:lstStyle/>
          <a:p>
            <a:pPr marL="12700">
              <a:lnSpc>
                <a:spcPct val="100000"/>
              </a:lnSpc>
              <a:spcBef>
                <a:spcPts val="100"/>
              </a:spcBef>
            </a:pPr>
            <a:r>
              <a:rPr spc="335" dirty="0">
                <a:latin typeface="SimSun"/>
                <a:cs typeface="SimSun"/>
              </a:rPr>
              <a:t>E</a:t>
            </a:r>
            <a:r>
              <a:rPr spc="110" dirty="0">
                <a:latin typeface="SimSun"/>
                <a:cs typeface="SimSun"/>
              </a:rPr>
              <a:t>a</a:t>
            </a:r>
            <a:r>
              <a:rPr spc="-395" dirty="0">
                <a:latin typeface="SimSun"/>
                <a:cs typeface="SimSun"/>
              </a:rPr>
              <a:t>s</a:t>
            </a:r>
            <a:r>
              <a:rPr spc="40" dirty="0">
                <a:latin typeface="SimSun"/>
                <a:cs typeface="SimSun"/>
              </a:rPr>
              <a:t>e</a:t>
            </a:r>
            <a:r>
              <a:rPr spc="-1735" dirty="0">
                <a:latin typeface="SimSun"/>
                <a:cs typeface="SimSun"/>
              </a:rPr>
              <a:t> </a:t>
            </a:r>
            <a:r>
              <a:rPr spc="-345" dirty="0">
                <a:latin typeface="SimSun"/>
                <a:cs typeface="SimSun"/>
              </a:rPr>
              <a:t>of</a:t>
            </a:r>
            <a:r>
              <a:rPr spc="-1735" dirty="0">
                <a:latin typeface="SimSun"/>
                <a:cs typeface="SimSun"/>
              </a:rPr>
              <a:t> </a:t>
            </a:r>
            <a:r>
              <a:rPr spc="665" dirty="0">
                <a:latin typeface="SimSun"/>
                <a:cs typeface="SimSun"/>
              </a:rPr>
              <a:t>U</a:t>
            </a:r>
            <a:r>
              <a:rPr spc="-395" dirty="0">
                <a:latin typeface="SimSun"/>
                <a:cs typeface="SimSun"/>
              </a:rPr>
              <a:t>s</a:t>
            </a:r>
            <a:r>
              <a:rPr spc="40" dirty="0">
                <a:latin typeface="SimSun"/>
                <a:cs typeface="SimSun"/>
              </a:rPr>
              <a:t>e</a:t>
            </a:r>
          </a:p>
        </p:txBody>
      </p:sp>
      <p:sp>
        <p:nvSpPr>
          <p:cNvPr id="10" name="object 10"/>
          <p:cNvSpPr txBox="1"/>
          <p:nvPr/>
        </p:nvSpPr>
        <p:spPr>
          <a:xfrm>
            <a:off x="8588499" y="3212286"/>
            <a:ext cx="6919595" cy="2837180"/>
          </a:xfrm>
          <a:prstGeom prst="rect">
            <a:avLst/>
          </a:prstGeom>
        </p:spPr>
        <p:txBody>
          <a:bodyPr vert="horz" wrap="square" lIns="0" tIns="13970" rIns="0" bIns="0" rtlCol="0">
            <a:spAutoFit/>
          </a:bodyPr>
          <a:lstStyle/>
          <a:p>
            <a:pPr marL="12700" marR="5080">
              <a:lnSpc>
                <a:spcPct val="100400"/>
              </a:lnSpc>
              <a:spcBef>
                <a:spcPts val="110"/>
              </a:spcBef>
            </a:pPr>
            <a:r>
              <a:rPr sz="3050" spc="25" dirty="0">
                <a:solidFill>
                  <a:schemeClr val="bg1"/>
                </a:solidFill>
                <a:latin typeface="Trebuchet MS"/>
                <a:cs typeface="Trebuchet MS"/>
              </a:rPr>
              <a:t>Our</a:t>
            </a:r>
            <a:r>
              <a:rPr sz="3050" spc="-210" dirty="0">
                <a:solidFill>
                  <a:schemeClr val="bg1"/>
                </a:solidFill>
                <a:latin typeface="Trebuchet MS"/>
                <a:cs typeface="Trebuchet MS"/>
              </a:rPr>
              <a:t> </a:t>
            </a:r>
            <a:r>
              <a:rPr sz="3050" spc="-130" dirty="0">
                <a:solidFill>
                  <a:schemeClr val="bg1"/>
                </a:solidFill>
                <a:latin typeface="Trebuchet MS"/>
                <a:cs typeface="Trebuchet MS"/>
              </a:rPr>
              <a:t>Electrical</a:t>
            </a:r>
            <a:r>
              <a:rPr sz="3050" spc="-210" dirty="0">
                <a:solidFill>
                  <a:schemeClr val="bg1"/>
                </a:solidFill>
                <a:latin typeface="Trebuchet MS"/>
                <a:cs typeface="Trebuchet MS"/>
              </a:rPr>
              <a:t> </a:t>
            </a:r>
            <a:r>
              <a:rPr sz="3050" spc="25" dirty="0">
                <a:solidFill>
                  <a:schemeClr val="bg1"/>
                </a:solidFill>
                <a:latin typeface="Trebuchet MS"/>
                <a:cs typeface="Trebuchet MS"/>
              </a:rPr>
              <a:t>Web</a:t>
            </a:r>
            <a:r>
              <a:rPr sz="3050" spc="-204" dirty="0">
                <a:solidFill>
                  <a:schemeClr val="bg1"/>
                </a:solidFill>
                <a:latin typeface="Trebuchet MS"/>
                <a:cs typeface="Trebuchet MS"/>
              </a:rPr>
              <a:t> </a:t>
            </a:r>
            <a:r>
              <a:rPr sz="3050" spc="5" dirty="0">
                <a:solidFill>
                  <a:schemeClr val="bg1"/>
                </a:solidFill>
                <a:latin typeface="Trebuchet MS"/>
                <a:cs typeface="Trebuchet MS"/>
              </a:rPr>
              <a:t>Dashboard</a:t>
            </a:r>
            <a:r>
              <a:rPr sz="3050" spc="-210" dirty="0">
                <a:solidFill>
                  <a:schemeClr val="bg1"/>
                </a:solidFill>
                <a:latin typeface="Trebuchet MS"/>
                <a:cs typeface="Trebuchet MS"/>
              </a:rPr>
              <a:t> </a:t>
            </a:r>
            <a:r>
              <a:rPr sz="3050" spc="-70" dirty="0">
                <a:solidFill>
                  <a:schemeClr val="bg1"/>
                </a:solidFill>
                <a:latin typeface="Trebuchet MS"/>
                <a:cs typeface="Trebuchet MS"/>
              </a:rPr>
              <a:t>is</a:t>
            </a:r>
            <a:r>
              <a:rPr sz="3050" spc="-210" dirty="0">
                <a:solidFill>
                  <a:schemeClr val="bg1"/>
                </a:solidFill>
                <a:latin typeface="Trebuchet MS"/>
                <a:cs typeface="Trebuchet MS"/>
              </a:rPr>
              <a:t> </a:t>
            </a:r>
            <a:r>
              <a:rPr sz="3050" spc="-40" dirty="0">
                <a:solidFill>
                  <a:schemeClr val="bg1"/>
                </a:solidFill>
                <a:latin typeface="Trebuchet MS"/>
                <a:cs typeface="Trebuchet MS"/>
              </a:rPr>
              <a:t>designed </a:t>
            </a:r>
            <a:r>
              <a:rPr sz="3050" spc="-905" dirty="0">
                <a:solidFill>
                  <a:schemeClr val="bg1"/>
                </a:solidFill>
                <a:latin typeface="Trebuchet MS"/>
                <a:cs typeface="Trebuchet MS"/>
              </a:rPr>
              <a:t> </a:t>
            </a:r>
            <a:r>
              <a:rPr sz="3050" spc="-105" dirty="0">
                <a:solidFill>
                  <a:schemeClr val="bg1"/>
                </a:solidFill>
                <a:latin typeface="Trebuchet MS"/>
                <a:cs typeface="Trebuchet MS"/>
              </a:rPr>
              <a:t>t</a:t>
            </a:r>
            <a:r>
              <a:rPr sz="3050" spc="125" dirty="0">
                <a:solidFill>
                  <a:schemeClr val="bg1"/>
                </a:solidFill>
                <a:latin typeface="Trebuchet MS"/>
                <a:cs typeface="Trebuchet MS"/>
              </a:rPr>
              <a:t>o</a:t>
            </a:r>
            <a:r>
              <a:rPr sz="3050" spc="-215" dirty="0">
                <a:solidFill>
                  <a:schemeClr val="bg1"/>
                </a:solidFill>
                <a:latin typeface="Trebuchet MS"/>
                <a:cs typeface="Trebuchet MS"/>
              </a:rPr>
              <a:t> </a:t>
            </a:r>
            <a:r>
              <a:rPr sz="3050" spc="-45" dirty="0">
                <a:solidFill>
                  <a:schemeClr val="bg1"/>
                </a:solidFill>
                <a:latin typeface="Trebuchet MS"/>
                <a:cs typeface="Trebuchet MS"/>
              </a:rPr>
              <a:t>b</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50" dirty="0">
                <a:solidFill>
                  <a:schemeClr val="bg1"/>
                </a:solidFill>
                <a:latin typeface="Trebuchet MS"/>
                <a:cs typeface="Trebuchet MS"/>
              </a:rPr>
              <a:t>u</a:t>
            </a:r>
            <a:r>
              <a:rPr sz="3050" spc="45" dirty="0">
                <a:solidFill>
                  <a:schemeClr val="bg1"/>
                </a:solidFill>
                <a:latin typeface="Trebuchet MS"/>
                <a:cs typeface="Trebuchet MS"/>
              </a:rPr>
              <a:t>s</a:t>
            </a:r>
            <a:r>
              <a:rPr sz="3050" spc="-110" dirty="0">
                <a:solidFill>
                  <a:schemeClr val="bg1"/>
                </a:solidFill>
                <a:latin typeface="Trebuchet MS"/>
                <a:cs typeface="Trebuchet MS"/>
              </a:rPr>
              <a:t>e</a:t>
            </a:r>
            <a:r>
              <a:rPr sz="3050" spc="-305" dirty="0">
                <a:solidFill>
                  <a:schemeClr val="bg1"/>
                </a:solidFill>
                <a:latin typeface="Trebuchet MS"/>
                <a:cs typeface="Trebuchet MS"/>
              </a:rPr>
              <a:t>r</a:t>
            </a:r>
            <a:r>
              <a:rPr sz="3050" spc="20" dirty="0">
                <a:solidFill>
                  <a:schemeClr val="bg1"/>
                </a:solidFill>
                <a:latin typeface="Trebuchet MS"/>
                <a:cs typeface="Trebuchet MS"/>
              </a:rPr>
              <a:t>-</a:t>
            </a:r>
            <a:r>
              <a:rPr sz="3050" spc="-85" dirty="0">
                <a:solidFill>
                  <a:schemeClr val="bg1"/>
                </a:solidFill>
                <a:latin typeface="Trebuchet MS"/>
                <a:cs typeface="Trebuchet MS"/>
              </a:rPr>
              <a:t>f</a:t>
            </a:r>
            <a:r>
              <a:rPr sz="3050" spc="-150" dirty="0">
                <a:solidFill>
                  <a:schemeClr val="bg1"/>
                </a:solidFill>
                <a:latin typeface="Trebuchet MS"/>
                <a:cs typeface="Trebuchet MS"/>
              </a:rPr>
              <a:t>r</a:t>
            </a:r>
            <a:r>
              <a:rPr sz="3050" spc="-185" dirty="0">
                <a:solidFill>
                  <a:schemeClr val="bg1"/>
                </a:solidFill>
                <a:latin typeface="Trebuchet MS"/>
                <a:cs typeface="Trebuchet MS"/>
              </a:rPr>
              <a:t>i</a:t>
            </a:r>
            <a:r>
              <a:rPr sz="3050" spc="-110" dirty="0">
                <a:solidFill>
                  <a:schemeClr val="bg1"/>
                </a:solidFill>
                <a:latin typeface="Trebuchet MS"/>
                <a:cs typeface="Trebuchet MS"/>
              </a:rPr>
              <a:t>e</a:t>
            </a:r>
            <a:r>
              <a:rPr sz="3050" spc="15" dirty="0">
                <a:solidFill>
                  <a:schemeClr val="bg1"/>
                </a:solidFill>
                <a:latin typeface="Trebuchet MS"/>
                <a:cs typeface="Trebuchet MS"/>
              </a:rPr>
              <a:t>n</a:t>
            </a:r>
            <a:r>
              <a:rPr sz="3050" spc="-45" dirty="0">
                <a:solidFill>
                  <a:schemeClr val="bg1"/>
                </a:solidFill>
                <a:latin typeface="Trebuchet MS"/>
                <a:cs typeface="Trebuchet MS"/>
              </a:rPr>
              <a:t>d</a:t>
            </a:r>
            <a:r>
              <a:rPr sz="3050" spc="-215" dirty="0">
                <a:solidFill>
                  <a:schemeClr val="bg1"/>
                </a:solidFill>
                <a:latin typeface="Trebuchet MS"/>
                <a:cs typeface="Trebuchet MS"/>
              </a:rPr>
              <a:t>l</a:t>
            </a:r>
            <a:r>
              <a:rPr sz="3050" spc="20" dirty="0">
                <a:solidFill>
                  <a:schemeClr val="bg1"/>
                </a:solidFill>
                <a:latin typeface="Trebuchet MS"/>
                <a:cs typeface="Trebuchet MS"/>
              </a:rPr>
              <a:t>y</a:t>
            </a:r>
            <a:r>
              <a:rPr sz="3050" spc="-215" dirty="0">
                <a:solidFill>
                  <a:schemeClr val="bg1"/>
                </a:solidFill>
                <a:latin typeface="Trebuchet MS"/>
                <a:cs typeface="Trebuchet MS"/>
              </a:rPr>
              <a:t> </a:t>
            </a:r>
            <a:r>
              <a:rPr sz="3050" spc="-65" dirty="0">
                <a:solidFill>
                  <a:schemeClr val="bg1"/>
                </a:solidFill>
                <a:latin typeface="Trebuchet MS"/>
                <a:cs typeface="Trebuchet MS"/>
              </a:rPr>
              <a:t>a</a:t>
            </a:r>
            <a:r>
              <a:rPr sz="3050" spc="15" dirty="0">
                <a:solidFill>
                  <a:schemeClr val="bg1"/>
                </a:solidFill>
                <a:latin typeface="Trebuchet MS"/>
                <a:cs typeface="Trebuchet MS"/>
              </a:rPr>
              <a:t>n</a:t>
            </a:r>
            <a:r>
              <a:rPr sz="3050" spc="-45" dirty="0">
                <a:solidFill>
                  <a:schemeClr val="bg1"/>
                </a:solidFill>
                <a:latin typeface="Trebuchet MS"/>
                <a:cs typeface="Trebuchet MS"/>
              </a:rPr>
              <a:t>d</a:t>
            </a:r>
            <a:r>
              <a:rPr sz="3050" spc="-215" dirty="0">
                <a:solidFill>
                  <a:schemeClr val="bg1"/>
                </a:solidFill>
                <a:latin typeface="Trebuchet MS"/>
                <a:cs typeface="Trebuchet MS"/>
              </a:rPr>
              <a:t> </a:t>
            </a:r>
            <a:r>
              <a:rPr sz="3050" spc="-110" dirty="0">
                <a:solidFill>
                  <a:schemeClr val="bg1"/>
                </a:solidFill>
                <a:latin typeface="Trebuchet MS"/>
                <a:cs typeface="Trebuchet MS"/>
              </a:rPr>
              <a:t>e</a:t>
            </a:r>
            <a:r>
              <a:rPr sz="3050" spc="-65" dirty="0">
                <a:solidFill>
                  <a:schemeClr val="bg1"/>
                </a:solidFill>
                <a:latin typeface="Trebuchet MS"/>
                <a:cs typeface="Trebuchet MS"/>
              </a:rPr>
              <a:t>a</a:t>
            </a:r>
            <a:r>
              <a:rPr sz="3050" spc="45" dirty="0">
                <a:solidFill>
                  <a:schemeClr val="bg1"/>
                </a:solidFill>
                <a:latin typeface="Trebuchet MS"/>
                <a:cs typeface="Trebuchet MS"/>
              </a:rPr>
              <a:t>s</a:t>
            </a:r>
            <a:r>
              <a:rPr sz="3050" spc="20" dirty="0">
                <a:solidFill>
                  <a:schemeClr val="bg1"/>
                </a:solidFill>
                <a:latin typeface="Trebuchet MS"/>
                <a:cs typeface="Trebuchet MS"/>
              </a:rPr>
              <a:t>y</a:t>
            </a:r>
            <a:r>
              <a:rPr sz="3050" spc="-215" dirty="0">
                <a:solidFill>
                  <a:schemeClr val="bg1"/>
                </a:solidFill>
                <a:latin typeface="Trebuchet MS"/>
                <a:cs typeface="Trebuchet MS"/>
              </a:rPr>
              <a:t> </a:t>
            </a:r>
            <a:r>
              <a:rPr sz="3050" spc="-105" dirty="0">
                <a:solidFill>
                  <a:schemeClr val="bg1"/>
                </a:solidFill>
                <a:latin typeface="Trebuchet MS"/>
                <a:cs typeface="Trebuchet MS"/>
              </a:rPr>
              <a:t>t</a:t>
            </a:r>
            <a:r>
              <a:rPr sz="3050" spc="125" dirty="0">
                <a:solidFill>
                  <a:schemeClr val="bg1"/>
                </a:solidFill>
                <a:latin typeface="Trebuchet MS"/>
                <a:cs typeface="Trebuchet MS"/>
              </a:rPr>
              <a:t>o</a:t>
            </a:r>
            <a:r>
              <a:rPr sz="3050" spc="-215" dirty="0">
                <a:solidFill>
                  <a:schemeClr val="bg1"/>
                </a:solidFill>
                <a:latin typeface="Trebuchet MS"/>
                <a:cs typeface="Trebuchet MS"/>
              </a:rPr>
              <a:t> </a:t>
            </a:r>
            <a:r>
              <a:rPr sz="3050" spc="15" dirty="0">
                <a:solidFill>
                  <a:schemeClr val="bg1"/>
                </a:solidFill>
                <a:latin typeface="Trebuchet MS"/>
                <a:cs typeface="Trebuchet MS"/>
              </a:rPr>
              <a:t>n</a:t>
            </a:r>
            <a:r>
              <a:rPr sz="3050" spc="-80" dirty="0">
                <a:solidFill>
                  <a:schemeClr val="bg1"/>
                </a:solidFill>
                <a:latin typeface="Trebuchet MS"/>
                <a:cs typeface="Trebuchet MS"/>
              </a:rPr>
              <a:t>a</a:t>
            </a:r>
            <a:r>
              <a:rPr sz="3050" spc="5" dirty="0">
                <a:solidFill>
                  <a:schemeClr val="bg1"/>
                </a:solidFill>
                <a:latin typeface="Trebuchet MS"/>
                <a:cs typeface="Trebuchet MS"/>
              </a:rPr>
              <a:t>v</a:t>
            </a:r>
            <a:r>
              <a:rPr sz="3050" spc="-185" dirty="0">
                <a:solidFill>
                  <a:schemeClr val="bg1"/>
                </a:solidFill>
                <a:latin typeface="Trebuchet MS"/>
                <a:cs typeface="Trebuchet MS"/>
              </a:rPr>
              <a:t>i</a:t>
            </a:r>
            <a:r>
              <a:rPr sz="3050" spc="120" dirty="0">
                <a:solidFill>
                  <a:schemeClr val="bg1"/>
                </a:solidFill>
                <a:latin typeface="Trebuchet MS"/>
                <a:cs typeface="Trebuchet MS"/>
              </a:rPr>
              <a:t>g</a:t>
            </a:r>
            <a:r>
              <a:rPr sz="3050" spc="-65" dirty="0">
                <a:solidFill>
                  <a:schemeClr val="bg1"/>
                </a:solidFill>
                <a:latin typeface="Trebuchet MS"/>
                <a:cs typeface="Trebuchet MS"/>
              </a:rPr>
              <a:t>a</a:t>
            </a:r>
            <a:r>
              <a:rPr sz="3050" spc="-105" dirty="0">
                <a:solidFill>
                  <a:schemeClr val="bg1"/>
                </a:solidFill>
                <a:latin typeface="Trebuchet MS"/>
                <a:cs typeface="Trebuchet MS"/>
              </a:rPr>
              <a:t>t</a:t>
            </a:r>
            <a:r>
              <a:rPr sz="3050" spc="-110" dirty="0">
                <a:solidFill>
                  <a:schemeClr val="bg1"/>
                </a:solidFill>
                <a:latin typeface="Trebuchet MS"/>
                <a:cs typeface="Trebuchet MS"/>
              </a:rPr>
              <a:t>e</a:t>
            </a:r>
            <a:r>
              <a:rPr sz="3050" spc="-440" dirty="0">
                <a:solidFill>
                  <a:schemeClr val="bg1"/>
                </a:solidFill>
                <a:latin typeface="Trebuchet MS"/>
                <a:cs typeface="Trebuchet MS"/>
              </a:rPr>
              <a:t>.</a:t>
            </a:r>
            <a:endParaRPr sz="3050" dirty="0">
              <a:solidFill>
                <a:schemeClr val="bg1"/>
              </a:solidFill>
              <a:latin typeface="Trebuchet MS"/>
              <a:cs typeface="Trebuchet MS"/>
            </a:endParaRPr>
          </a:p>
          <a:p>
            <a:pPr marL="12700">
              <a:lnSpc>
                <a:spcPct val="100000"/>
              </a:lnSpc>
              <a:spcBef>
                <a:spcPts val="15"/>
              </a:spcBef>
            </a:pPr>
            <a:r>
              <a:rPr sz="3050" spc="-229" dirty="0">
                <a:solidFill>
                  <a:schemeClr val="bg1"/>
                </a:solidFill>
                <a:latin typeface="Trebuchet MS"/>
                <a:cs typeface="Trebuchet MS"/>
              </a:rPr>
              <a:t>Y</a:t>
            </a:r>
            <a:r>
              <a:rPr sz="3050" spc="125" dirty="0">
                <a:solidFill>
                  <a:schemeClr val="bg1"/>
                </a:solidFill>
                <a:latin typeface="Trebuchet MS"/>
                <a:cs typeface="Trebuchet MS"/>
              </a:rPr>
              <a:t>o</a:t>
            </a:r>
            <a:r>
              <a:rPr sz="3050" spc="-50" dirty="0">
                <a:solidFill>
                  <a:schemeClr val="bg1"/>
                </a:solidFill>
                <a:latin typeface="Trebuchet MS"/>
                <a:cs typeface="Trebuchet MS"/>
              </a:rPr>
              <a:t>u</a:t>
            </a:r>
            <a:r>
              <a:rPr sz="3050" spc="-215" dirty="0">
                <a:solidFill>
                  <a:schemeClr val="bg1"/>
                </a:solidFill>
                <a:latin typeface="Trebuchet MS"/>
                <a:cs typeface="Trebuchet MS"/>
              </a:rPr>
              <a:t> </a:t>
            </a:r>
            <a:r>
              <a:rPr sz="3050" spc="-185" dirty="0">
                <a:solidFill>
                  <a:schemeClr val="bg1"/>
                </a:solidFill>
                <a:latin typeface="Trebuchet MS"/>
                <a:cs typeface="Trebuchet MS"/>
              </a:rPr>
              <a:t>c</a:t>
            </a:r>
            <a:r>
              <a:rPr sz="3050" spc="-65" dirty="0">
                <a:solidFill>
                  <a:schemeClr val="bg1"/>
                </a:solidFill>
                <a:latin typeface="Trebuchet MS"/>
                <a:cs typeface="Trebuchet MS"/>
              </a:rPr>
              <a:t>a</a:t>
            </a:r>
            <a:r>
              <a:rPr sz="3050" spc="15" dirty="0">
                <a:solidFill>
                  <a:schemeClr val="bg1"/>
                </a:solidFill>
                <a:latin typeface="Trebuchet MS"/>
                <a:cs typeface="Trebuchet MS"/>
              </a:rPr>
              <a:t>n</a:t>
            </a:r>
            <a:r>
              <a:rPr sz="3050" spc="-215" dirty="0">
                <a:solidFill>
                  <a:schemeClr val="bg1"/>
                </a:solidFill>
                <a:latin typeface="Trebuchet MS"/>
                <a:cs typeface="Trebuchet MS"/>
              </a:rPr>
              <a:t> </a:t>
            </a:r>
            <a:r>
              <a:rPr sz="3050" spc="-65" dirty="0">
                <a:solidFill>
                  <a:schemeClr val="bg1"/>
                </a:solidFill>
                <a:latin typeface="Trebuchet MS"/>
                <a:cs typeface="Trebuchet MS"/>
              </a:rPr>
              <a:t>a</a:t>
            </a:r>
            <a:r>
              <a:rPr sz="3050" spc="-210" dirty="0">
                <a:solidFill>
                  <a:schemeClr val="bg1"/>
                </a:solidFill>
                <a:latin typeface="Trebuchet MS"/>
                <a:cs typeface="Trebuchet MS"/>
              </a:rPr>
              <a:t>cc</a:t>
            </a:r>
            <a:r>
              <a:rPr sz="3050" spc="-110" dirty="0">
                <a:solidFill>
                  <a:schemeClr val="bg1"/>
                </a:solidFill>
                <a:latin typeface="Trebuchet MS"/>
                <a:cs typeface="Trebuchet MS"/>
              </a:rPr>
              <a:t>e</a:t>
            </a:r>
            <a:r>
              <a:rPr sz="3050" spc="45" dirty="0">
                <a:solidFill>
                  <a:schemeClr val="bg1"/>
                </a:solidFill>
                <a:latin typeface="Trebuchet MS"/>
                <a:cs typeface="Trebuchet MS"/>
              </a:rPr>
              <a:t>ss</a:t>
            </a:r>
            <a:r>
              <a:rPr sz="3050" spc="-215" dirty="0">
                <a:solidFill>
                  <a:schemeClr val="bg1"/>
                </a:solidFill>
                <a:latin typeface="Trebuchet MS"/>
                <a:cs typeface="Trebuchet MS"/>
              </a:rPr>
              <a:t> </a:t>
            </a:r>
            <a:r>
              <a:rPr sz="3050" spc="-185" dirty="0">
                <a:solidFill>
                  <a:schemeClr val="bg1"/>
                </a:solidFill>
                <a:latin typeface="Trebuchet MS"/>
                <a:cs typeface="Trebuchet MS"/>
              </a:rPr>
              <a:t>i</a:t>
            </a:r>
            <a:r>
              <a:rPr sz="3050" spc="-90" dirty="0">
                <a:solidFill>
                  <a:schemeClr val="bg1"/>
                </a:solidFill>
                <a:latin typeface="Trebuchet MS"/>
                <a:cs typeface="Trebuchet MS"/>
              </a:rPr>
              <a:t>t</a:t>
            </a:r>
            <a:r>
              <a:rPr sz="3050" spc="-215" dirty="0">
                <a:solidFill>
                  <a:schemeClr val="bg1"/>
                </a:solidFill>
                <a:latin typeface="Trebuchet MS"/>
                <a:cs typeface="Trebuchet MS"/>
              </a:rPr>
              <a:t> </a:t>
            </a:r>
            <a:r>
              <a:rPr sz="3050" spc="-85" dirty="0">
                <a:solidFill>
                  <a:schemeClr val="bg1"/>
                </a:solidFill>
                <a:latin typeface="Trebuchet MS"/>
                <a:cs typeface="Trebuchet MS"/>
              </a:rPr>
              <a:t>f</a:t>
            </a:r>
            <a:r>
              <a:rPr sz="3050" spc="-200" dirty="0">
                <a:solidFill>
                  <a:schemeClr val="bg1"/>
                </a:solidFill>
                <a:latin typeface="Trebuchet MS"/>
                <a:cs typeface="Trebuchet MS"/>
              </a:rPr>
              <a:t>r</a:t>
            </a:r>
            <a:r>
              <a:rPr sz="3050" spc="125" dirty="0">
                <a:solidFill>
                  <a:schemeClr val="bg1"/>
                </a:solidFill>
                <a:latin typeface="Trebuchet MS"/>
                <a:cs typeface="Trebuchet MS"/>
              </a:rPr>
              <a:t>o</a:t>
            </a:r>
            <a:r>
              <a:rPr sz="3050" spc="10" dirty="0">
                <a:solidFill>
                  <a:schemeClr val="bg1"/>
                </a:solidFill>
                <a:latin typeface="Trebuchet MS"/>
                <a:cs typeface="Trebuchet MS"/>
              </a:rPr>
              <a:t>m</a:t>
            </a:r>
            <a:r>
              <a:rPr sz="3050" spc="-215" dirty="0">
                <a:solidFill>
                  <a:schemeClr val="bg1"/>
                </a:solidFill>
                <a:latin typeface="Trebuchet MS"/>
                <a:cs typeface="Trebuchet MS"/>
              </a:rPr>
              <a:t> </a:t>
            </a:r>
            <a:r>
              <a:rPr sz="3050" spc="-65" dirty="0">
                <a:solidFill>
                  <a:schemeClr val="bg1"/>
                </a:solidFill>
                <a:latin typeface="Trebuchet MS"/>
                <a:cs typeface="Trebuchet MS"/>
              </a:rPr>
              <a:t>a</a:t>
            </a:r>
            <a:r>
              <a:rPr sz="3050" spc="15" dirty="0">
                <a:solidFill>
                  <a:schemeClr val="bg1"/>
                </a:solidFill>
                <a:latin typeface="Trebuchet MS"/>
                <a:cs typeface="Trebuchet MS"/>
              </a:rPr>
              <a:t>n</a:t>
            </a:r>
            <a:r>
              <a:rPr sz="3050" spc="30" dirty="0">
                <a:solidFill>
                  <a:schemeClr val="bg1"/>
                </a:solidFill>
                <a:latin typeface="Trebuchet MS"/>
                <a:cs typeface="Trebuchet MS"/>
              </a:rPr>
              <a:t>yw</a:t>
            </a:r>
            <a:r>
              <a:rPr sz="3050" spc="10" dirty="0">
                <a:solidFill>
                  <a:schemeClr val="bg1"/>
                </a:solidFill>
                <a:latin typeface="Trebuchet MS"/>
                <a:cs typeface="Trebuchet MS"/>
              </a:rPr>
              <a:t>h</a:t>
            </a:r>
            <a:r>
              <a:rPr sz="3050" spc="-110" dirty="0">
                <a:solidFill>
                  <a:schemeClr val="bg1"/>
                </a:solidFill>
                <a:latin typeface="Trebuchet MS"/>
                <a:cs typeface="Trebuchet MS"/>
              </a:rPr>
              <a:t>e</a:t>
            </a:r>
            <a:r>
              <a:rPr sz="3050" spc="-200" dirty="0">
                <a:solidFill>
                  <a:schemeClr val="bg1"/>
                </a:solidFill>
                <a:latin typeface="Trebuchet MS"/>
                <a:cs typeface="Trebuchet MS"/>
              </a:rPr>
              <a:t>r</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35" dirty="0">
                <a:solidFill>
                  <a:schemeClr val="bg1"/>
                </a:solidFill>
                <a:latin typeface="Trebuchet MS"/>
                <a:cs typeface="Trebuchet MS"/>
              </a:rPr>
              <a:t>w</a:t>
            </a:r>
            <a:r>
              <a:rPr sz="3050" spc="-185" dirty="0">
                <a:solidFill>
                  <a:schemeClr val="bg1"/>
                </a:solidFill>
                <a:latin typeface="Trebuchet MS"/>
                <a:cs typeface="Trebuchet MS"/>
              </a:rPr>
              <a:t>i</a:t>
            </a:r>
            <a:r>
              <a:rPr sz="3050" spc="-90" dirty="0">
                <a:solidFill>
                  <a:schemeClr val="bg1"/>
                </a:solidFill>
                <a:latin typeface="Trebuchet MS"/>
                <a:cs typeface="Trebuchet MS"/>
              </a:rPr>
              <a:t>t</a:t>
            </a:r>
            <a:r>
              <a:rPr sz="3050" spc="10" dirty="0">
                <a:solidFill>
                  <a:schemeClr val="bg1"/>
                </a:solidFill>
                <a:latin typeface="Trebuchet MS"/>
                <a:cs typeface="Trebuchet MS"/>
              </a:rPr>
              <a:t>h</a:t>
            </a:r>
            <a:r>
              <a:rPr sz="3050" spc="-215" dirty="0">
                <a:solidFill>
                  <a:schemeClr val="bg1"/>
                </a:solidFill>
                <a:latin typeface="Trebuchet MS"/>
                <a:cs typeface="Trebuchet MS"/>
              </a:rPr>
              <a:t> </a:t>
            </a:r>
            <a:r>
              <a:rPr sz="3050" spc="-65" dirty="0">
                <a:solidFill>
                  <a:schemeClr val="bg1"/>
                </a:solidFill>
                <a:latin typeface="Trebuchet MS"/>
                <a:cs typeface="Trebuchet MS"/>
              </a:rPr>
              <a:t>a</a:t>
            </a:r>
            <a:r>
              <a:rPr sz="3050" spc="15" dirty="0">
                <a:solidFill>
                  <a:schemeClr val="bg1"/>
                </a:solidFill>
                <a:latin typeface="Trebuchet MS"/>
                <a:cs typeface="Trebuchet MS"/>
              </a:rPr>
              <a:t>n</a:t>
            </a:r>
            <a:endParaRPr sz="3050" dirty="0">
              <a:solidFill>
                <a:schemeClr val="bg1"/>
              </a:solidFill>
              <a:latin typeface="Trebuchet MS"/>
              <a:cs typeface="Trebuchet MS"/>
            </a:endParaRPr>
          </a:p>
          <a:p>
            <a:pPr marL="12700" marR="370840">
              <a:lnSpc>
                <a:spcPct val="100400"/>
              </a:lnSpc>
              <a:spcBef>
                <a:spcPts val="75"/>
              </a:spcBef>
            </a:pPr>
            <a:r>
              <a:rPr sz="3050" spc="-185" dirty="0">
                <a:solidFill>
                  <a:schemeClr val="bg1"/>
                </a:solidFill>
                <a:latin typeface="Trebuchet MS"/>
                <a:cs typeface="Trebuchet MS"/>
              </a:rPr>
              <a:t>i</a:t>
            </a:r>
            <a:r>
              <a:rPr sz="3050" spc="15" dirty="0">
                <a:solidFill>
                  <a:schemeClr val="bg1"/>
                </a:solidFill>
                <a:latin typeface="Trebuchet MS"/>
                <a:cs typeface="Trebuchet MS"/>
              </a:rPr>
              <a:t>n</a:t>
            </a:r>
            <a:r>
              <a:rPr sz="3050" spc="-105" dirty="0">
                <a:solidFill>
                  <a:schemeClr val="bg1"/>
                </a:solidFill>
                <a:latin typeface="Trebuchet MS"/>
                <a:cs typeface="Trebuchet MS"/>
              </a:rPr>
              <a:t>t</a:t>
            </a:r>
            <a:r>
              <a:rPr sz="3050" spc="-110" dirty="0">
                <a:solidFill>
                  <a:schemeClr val="bg1"/>
                </a:solidFill>
                <a:latin typeface="Trebuchet MS"/>
                <a:cs typeface="Trebuchet MS"/>
              </a:rPr>
              <a:t>e</a:t>
            </a:r>
            <a:r>
              <a:rPr sz="3050" spc="-150" dirty="0">
                <a:solidFill>
                  <a:schemeClr val="bg1"/>
                </a:solidFill>
                <a:latin typeface="Trebuchet MS"/>
                <a:cs typeface="Trebuchet MS"/>
              </a:rPr>
              <a:t>r</a:t>
            </a:r>
            <a:r>
              <a:rPr sz="3050" spc="15" dirty="0">
                <a:solidFill>
                  <a:schemeClr val="bg1"/>
                </a:solidFill>
                <a:latin typeface="Trebuchet MS"/>
                <a:cs typeface="Trebuchet MS"/>
              </a:rPr>
              <a:t>n</a:t>
            </a:r>
            <a:r>
              <a:rPr sz="3050" spc="-110" dirty="0">
                <a:solidFill>
                  <a:schemeClr val="bg1"/>
                </a:solidFill>
                <a:latin typeface="Trebuchet MS"/>
                <a:cs typeface="Trebuchet MS"/>
              </a:rPr>
              <a:t>e</a:t>
            </a:r>
            <a:r>
              <a:rPr sz="3050" spc="-90" dirty="0">
                <a:solidFill>
                  <a:schemeClr val="bg1"/>
                </a:solidFill>
                <a:latin typeface="Trebuchet MS"/>
                <a:cs typeface="Trebuchet MS"/>
              </a:rPr>
              <a:t>t</a:t>
            </a:r>
            <a:r>
              <a:rPr sz="3050" spc="-215" dirty="0">
                <a:solidFill>
                  <a:schemeClr val="bg1"/>
                </a:solidFill>
                <a:latin typeface="Trebuchet MS"/>
                <a:cs typeface="Trebuchet MS"/>
              </a:rPr>
              <a:t> </a:t>
            </a:r>
            <a:r>
              <a:rPr sz="3050" spc="-210" dirty="0">
                <a:solidFill>
                  <a:schemeClr val="bg1"/>
                </a:solidFill>
                <a:latin typeface="Trebuchet MS"/>
                <a:cs typeface="Trebuchet MS"/>
              </a:rPr>
              <a:t>c</a:t>
            </a:r>
            <a:r>
              <a:rPr sz="3050" spc="125" dirty="0">
                <a:solidFill>
                  <a:schemeClr val="bg1"/>
                </a:solidFill>
                <a:latin typeface="Trebuchet MS"/>
                <a:cs typeface="Trebuchet MS"/>
              </a:rPr>
              <a:t>o</a:t>
            </a:r>
            <a:r>
              <a:rPr sz="3050" spc="15" dirty="0">
                <a:solidFill>
                  <a:schemeClr val="bg1"/>
                </a:solidFill>
                <a:latin typeface="Trebuchet MS"/>
                <a:cs typeface="Trebuchet MS"/>
              </a:rPr>
              <a:t>nn</a:t>
            </a:r>
            <a:r>
              <a:rPr sz="3050" spc="-110" dirty="0">
                <a:solidFill>
                  <a:schemeClr val="bg1"/>
                </a:solidFill>
                <a:latin typeface="Trebuchet MS"/>
                <a:cs typeface="Trebuchet MS"/>
              </a:rPr>
              <a:t>e</a:t>
            </a:r>
            <a:r>
              <a:rPr sz="3050" spc="-170" dirty="0">
                <a:solidFill>
                  <a:schemeClr val="bg1"/>
                </a:solidFill>
                <a:latin typeface="Trebuchet MS"/>
                <a:cs typeface="Trebuchet MS"/>
              </a:rPr>
              <a:t>c</a:t>
            </a:r>
            <a:r>
              <a:rPr sz="3050" spc="-90" dirty="0">
                <a:solidFill>
                  <a:schemeClr val="bg1"/>
                </a:solidFill>
                <a:latin typeface="Trebuchet MS"/>
                <a:cs typeface="Trebuchet MS"/>
              </a:rPr>
              <a:t>t</a:t>
            </a:r>
            <a:r>
              <a:rPr sz="3050" spc="-185" dirty="0">
                <a:solidFill>
                  <a:schemeClr val="bg1"/>
                </a:solidFill>
                <a:latin typeface="Trebuchet MS"/>
                <a:cs typeface="Trebuchet MS"/>
              </a:rPr>
              <a:t>i</a:t>
            </a:r>
            <a:r>
              <a:rPr sz="3050" spc="125" dirty="0">
                <a:solidFill>
                  <a:schemeClr val="bg1"/>
                </a:solidFill>
                <a:latin typeface="Trebuchet MS"/>
                <a:cs typeface="Trebuchet MS"/>
              </a:rPr>
              <a:t>o</a:t>
            </a:r>
            <a:r>
              <a:rPr sz="3050" spc="15" dirty="0">
                <a:solidFill>
                  <a:schemeClr val="bg1"/>
                </a:solidFill>
                <a:latin typeface="Trebuchet MS"/>
                <a:cs typeface="Trebuchet MS"/>
              </a:rPr>
              <a:t>n</a:t>
            </a:r>
            <a:r>
              <a:rPr sz="3050" spc="-215" dirty="0">
                <a:solidFill>
                  <a:schemeClr val="bg1"/>
                </a:solidFill>
                <a:latin typeface="Trebuchet MS"/>
                <a:cs typeface="Trebuchet MS"/>
              </a:rPr>
              <a:t> </a:t>
            </a:r>
            <a:r>
              <a:rPr sz="3050" spc="-65" dirty="0">
                <a:solidFill>
                  <a:schemeClr val="bg1"/>
                </a:solidFill>
                <a:latin typeface="Trebuchet MS"/>
                <a:cs typeface="Trebuchet MS"/>
              </a:rPr>
              <a:t>a</a:t>
            </a:r>
            <a:r>
              <a:rPr sz="3050" spc="15" dirty="0">
                <a:solidFill>
                  <a:schemeClr val="bg1"/>
                </a:solidFill>
                <a:latin typeface="Trebuchet MS"/>
                <a:cs typeface="Trebuchet MS"/>
              </a:rPr>
              <a:t>n</a:t>
            </a:r>
            <a:r>
              <a:rPr sz="3050" spc="-45" dirty="0">
                <a:solidFill>
                  <a:schemeClr val="bg1"/>
                </a:solidFill>
                <a:latin typeface="Trebuchet MS"/>
                <a:cs typeface="Trebuchet MS"/>
              </a:rPr>
              <a:t>d</a:t>
            </a:r>
            <a:r>
              <a:rPr sz="3050" spc="-215" dirty="0">
                <a:solidFill>
                  <a:schemeClr val="bg1"/>
                </a:solidFill>
                <a:latin typeface="Trebuchet MS"/>
                <a:cs typeface="Trebuchet MS"/>
              </a:rPr>
              <a:t> </a:t>
            </a:r>
            <a:r>
              <a:rPr sz="3050" spc="-170" dirty="0">
                <a:solidFill>
                  <a:schemeClr val="bg1"/>
                </a:solidFill>
                <a:latin typeface="Trebuchet MS"/>
                <a:cs typeface="Trebuchet MS"/>
              </a:rPr>
              <a:t>c</a:t>
            </a:r>
            <a:r>
              <a:rPr sz="3050" spc="-50" dirty="0">
                <a:solidFill>
                  <a:schemeClr val="bg1"/>
                </a:solidFill>
                <a:latin typeface="Trebuchet MS"/>
                <a:cs typeface="Trebuchet MS"/>
              </a:rPr>
              <a:t>u</a:t>
            </a:r>
            <a:r>
              <a:rPr sz="3050" spc="45" dirty="0">
                <a:solidFill>
                  <a:schemeClr val="bg1"/>
                </a:solidFill>
                <a:latin typeface="Trebuchet MS"/>
                <a:cs typeface="Trebuchet MS"/>
              </a:rPr>
              <a:t>s</a:t>
            </a:r>
            <a:r>
              <a:rPr sz="3050" spc="-105" dirty="0">
                <a:solidFill>
                  <a:schemeClr val="bg1"/>
                </a:solidFill>
                <a:latin typeface="Trebuchet MS"/>
                <a:cs typeface="Trebuchet MS"/>
              </a:rPr>
              <a:t>t</a:t>
            </a:r>
            <a:r>
              <a:rPr sz="3050" spc="125" dirty="0">
                <a:solidFill>
                  <a:schemeClr val="bg1"/>
                </a:solidFill>
                <a:latin typeface="Trebuchet MS"/>
                <a:cs typeface="Trebuchet MS"/>
              </a:rPr>
              <a:t>o</a:t>
            </a:r>
            <a:r>
              <a:rPr sz="3050" spc="10" dirty="0">
                <a:solidFill>
                  <a:schemeClr val="bg1"/>
                </a:solidFill>
                <a:latin typeface="Trebuchet MS"/>
                <a:cs typeface="Trebuchet MS"/>
              </a:rPr>
              <a:t>m</a:t>
            </a:r>
            <a:r>
              <a:rPr sz="3050" spc="-185" dirty="0">
                <a:solidFill>
                  <a:schemeClr val="bg1"/>
                </a:solidFill>
                <a:latin typeface="Trebuchet MS"/>
                <a:cs typeface="Trebuchet MS"/>
              </a:rPr>
              <a:t>i</a:t>
            </a:r>
            <a:r>
              <a:rPr sz="3050" spc="-55" dirty="0">
                <a:solidFill>
                  <a:schemeClr val="bg1"/>
                </a:solidFill>
                <a:latin typeface="Trebuchet MS"/>
                <a:cs typeface="Trebuchet MS"/>
              </a:rPr>
              <a:t>z</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185" dirty="0">
                <a:solidFill>
                  <a:schemeClr val="bg1"/>
                </a:solidFill>
                <a:latin typeface="Trebuchet MS"/>
                <a:cs typeface="Trebuchet MS"/>
              </a:rPr>
              <a:t>i</a:t>
            </a:r>
            <a:r>
              <a:rPr sz="3050" spc="-90" dirty="0">
                <a:solidFill>
                  <a:schemeClr val="bg1"/>
                </a:solidFill>
                <a:latin typeface="Trebuchet MS"/>
                <a:cs typeface="Trebuchet MS"/>
              </a:rPr>
              <a:t>t</a:t>
            </a:r>
            <a:r>
              <a:rPr sz="3050" spc="-215" dirty="0">
                <a:solidFill>
                  <a:schemeClr val="bg1"/>
                </a:solidFill>
                <a:latin typeface="Trebuchet MS"/>
                <a:cs typeface="Trebuchet MS"/>
              </a:rPr>
              <a:t> </a:t>
            </a:r>
            <a:r>
              <a:rPr sz="3050" spc="-105" dirty="0">
                <a:solidFill>
                  <a:schemeClr val="bg1"/>
                </a:solidFill>
                <a:latin typeface="Trebuchet MS"/>
                <a:cs typeface="Trebuchet MS"/>
              </a:rPr>
              <a:t>t</a:t>
            </a:r>
            <a:r>
              <a:rPr sz="3050" spc="90" dirty="0">
                <a:solidFill>
                  <a:schemeClr val="bg1"/>
                </a:solidFill>
                <a:latin typeface="Trebuchet MS"/>
                <a:cs typeface="Trebuchet MS"/>
              </a:rPr>
              <a:t>o  </a:t>
            </a:r>
            <a:r>
              <a:rPr sz="3050" spc="-45" dirty="0">
                <a:solidFill>
                  <a:schemeClr val="bg1"/>
                </a:solidFill>
                <a:latin typeface="Trebuchet MS"/>
                <a:cs typeface="Trebuchet MS"/>
              </a:rPr>
              <a:t>d</a:t>
            </a:r>
            <a:r>
              <a:rPr sz="3050" spc="-185" dirty="0">
                <a:solidFill>
                  <a:schemeClr val="bg1"/>
                </a:solidFill>
                <a:latin typeface="Trebuchet MS"/>
                <a:cs typeface="Trebuchet MS"/>
              </a:rPr>
              <a:t>i</a:t>
            </a:r>
            <a:r>
              <a:rPr sz="3050" spc="45" dirty="0">
                <a:solidFill>
                  <a:schemeClr val="bg1"/>
                </a:solidFill>
                <a:latin typeface="Trebuchet MS"/>
                <a:cs typeface="Trebuchet MS"/>
              </a:rPr>
              <a:t>s</a:t>
            </a:r>
            <a:r>
              <a:rPr sz="3050" spc="-40" dirty="0">
                <a:solidFill>
                  <a:schemeClr val="bg1"/>
                </a:solidFill>
                <a:latin typeface="Trebuchet MS"/>
                <a:cs typeface="Trebuchet MS"/>
              </a:rPr>
              <a:t>p</a:t>
            </a:r>
            <a:r>
              <a:rPr sz="3050" spc="-215" dirty="0">
                <a:solidFill>
                  <a:schemeClr val="bg1"/>
                </a:solidFill>
                <a:latin typeface="Trebuchet MS"/>
                <a:cs typeface="Trebuchet MS"/>
              </a:rPr>
              <a:t>l</a:t>
            </a:r>
            <a:r>
              <a:rPr sz="3050" spc="-85" dirty="0">
                <a:solidFill>
                  <a:schemeClr val="bg1"/>
                </a:solidFill>
                <a:latin typeface="Trebuchet MS"/>
                <a:cs typeface="Trebuchet MS"/>
              </a:rPr>
              <a:t>a</a:t>
            </a:r>
            <a:r>
              <a:rPr sz="3050" spc="20" dirty="0">
                <a:solidFill>
                  <a:schemeClr val="bg1"/>
                </a:solidFill>
                <a:latin typeface="Trebuchet MS"/>
                <a:cs typeface="Trebuchet MS"/>
              </a:rPr>
              <a:t>y</a:t>
            </a:r>
            <a:r>
              <a:rPr sz="3050" spc="-215" dirty="0">
                <a:solidFill>
                  <a:schemeClr val="bg1"/>
                </a:solidFill>
                <a:latin typeface="Trebuchet MS"/>
                <a:cs typeface="Trebuchet MS"/>
              </a:rPr>
              <a:t> </a:t>
            </a:r>
            <a:r>
              <a:rPr sz="3050" spc="-90" dirty="0">
                <a:solidFill>
                  <a:schemeClr val="bg1"/>
                </a:solidFill>
                <a:latin typeface="Trebuchet MS"/>
                <a:cs typeface="Trebuchet MS"/>
              </a:rPr>
              <a:t>t</a:t>
            </a:r>
            <a:r>
              <a:rPr sz="3050" spc="10" dirty="0">
                <a:solidFill>
                  <a:schemeClr val="bg1"/>
                </a:solidFill>
                <a:latin typeface="Trebuchet MS"/>
                <a:cs typeface="Trebuchet MS"/>
              </a:rPr>
              <a:t>h</a:t>
            </a:r>
            <a:r>
              <a:rPr sz="3050" spc="-110" dirty="0">
                <a:solidFill>
                  <a:schemeClr val="bg1"/>
                </a:solidFill>
                <a:latin typeface="Trebuchet MS"/>
                <a:cs typeface="Trebuchet MS"/>
              </a:rPr>
              <a:t>e</a:t>
            </a:r>
            <a:r>
              <a:rPr sz="3050" spc="-215" dirty="0">
                <a:solidFill>
                  <a:schemeClr val="bg1"/>
                </a:solidFill>
                <a:latin typeface="Trebuchet MS"/>
                <a:cs typeface="Trebuchet MS"/>
              </a:rPr>
              <a:t> </a:t>
            </a:r>
            <a:r>
              <a:rPr sz="3050" spc="-185" dirty="0">
                <a:solidFill>
                  <a:schemeClr val="bg1"/>
                </a:solidFill>
                <a:latin typeface="Trebuchet MS"/>
                <a:cs typeface="Trebuchet MS"/>
              </a:rPr>
              <a:t>i</a:t>
            </a:r>
            <a:r>
              <a:rPr sz="3050" spc="15" dirty="0">
                <a:solidFill>
                  <a:schemeClr val="bg1"/>
                </a:solidFill>
                <a:latin typeface="Trebuchet MS"/>
                <a:cs typeface="Trebuchet MS"/>
              </a:rPr>
              <a:t>n</a:t>
            </a:r>
            <a:r>
              <a:rPr sz="3050" spc="-114" dirty="0">
                <a:solidFill>
                  <a:schemeClr val="bg1"/>
                </a:solidFill>
                <a:latin typeface="Trebuchet MS"/>
                <a:cs typeface="Trebuchet MS"/>
              </a:rPr>
              <a:t>f</a:t>
            </a:r>
            <a:r>
              <a:rPr sz="3050" spc="125" dirty="0">
                <a:solidFill>
                  <a:schemeClr val="bg1"/>
                </a:solidFill>
                <a:latin typeface="Trebuchet MS"/>
                <a:cs typeface="Trebuchet MS"/>
              </a:rPr>
              <a:t>o</a:t>
            </a:r>
            <a:r>
              <a:rPr sz="3050" spc="-150" dirty="0">
                <a:solidFill>
                  <a:schemeClr val="bg1"/>
                </a:solidFill>
                <a:latin typeface="Trebuchet MS"/>
                <a:cs typeface="Trebuchet MS"/>
              </a:rPr>
              <a:t>r</a:t>
            </a:r>
            <a:r>
              <a:rPr sz="3050" spc="10" dirty="0">
                <a:solidFill>
                  <a:schemeClr val="bg1"/>
                </a:solidFill>
                <a:latin typeface="Trebuchet MS"/>
                <a:cs typeface="Trebuchet MS"/>
              </a:rPr>
              <a:t>m</a:t>
            </a:r>
            <a:r>
              <a:rPr sz="3050" spc="-65" dirty="0">
                <a:solidFill>
                  <a:schemeClr val="bg1"/>
                </a:solidFill>
                <a:latin typeface="Trebuchet MS"/>
                <a:cs typeface="Trebuchet MS"/>
              </a:rPr>
              <a:t>a</a:t>
            </a:r>
            <a:r>
              <a:rPr sz="3050" spc="-90" dirty="0">
                <a:solidFill>
                  <a:schemeClr val="bg1"/>
                </a:solidFill>
                <a:latin typeface="Trebuchet MS"/>
                <a:cs typeface="Trebuchet MS"/>
              </a:rPr>
              <a:t>t</a:t>
            </a:r>
            <a:r>
              <a:rPr sz="3050" spc="-185" dirty="0">
                <a:solidFill>
                  <a:schemeClr val="bg1"/>
                </a:solidFill>
                <a:latin typeface="Trebuchet MS"/>
                <a:cs typeface="Trebuchet MS"/>
              </a:rPr>
              <a:t>i</a:t>
            </a:r>
            <a:r>
              <a:rPr sz="3050" spc="125" dirty="0">
                <a:solidFill>
                  <a:schemeClr val="bg1"/>
                </a:solidFill>
                <a:latin typeface="Trebuchet MS"/>
                <a:cs typeface="Trebuchet MS"/>
              </a:rPr>
              <a:t>o</a:t>
            </a:r>
            <a:r>
              <a:rPr sz="3050" spc="15" dirty="0">
                <a:solidFill>
                  <a:schemeClr val="bg1"/>
                </a:solidFill>
                <a:latin typeface="Trebuchet MS"/>
                <a:cs typeface="Trebuchet MS"/>
              </a:rPr>
              <a:t>n</a:t>
            </a:r>
            <a:r>
              <a:rPr sz="3050" spc="-215" dirty="0">
                <a:solidFill>
                  <a:schemeClr val="bg1"/>
                </a:solidFill>
                <a:latin typeface="Trebuchet MS"/>
                <a:cs typeface="Trebuchet MS"/>
              </a:rPr>
              <a:t> </a:t>
            </a:r>
            <a:r>
              <a:rPr sz="3050" spc="-90" dirty="0">
                <a:solidFill>
                  <a:schemeClr val="bg1"/>
                </a:solidFill>
                <a:latin typeface="Trebuchet MS"/>
                <a:cs typeface="Trebuchet MS"/>
              </a:rPr>
              <a:t>t</a:t>
            </a:r>
            <a:r>
              <a:rPr sz="3050" spc="10" dirty="0">
                <a:solidFill>
                  <a:schemeClr val="bg1"/>
                </a:solidFill>
                <a:latin typeface="Trebuchet MS"/>
                <a:cs typeface="Trebuchet MS"/>
              </a:rPr>
              <a:t>h</a:t>
            </a:r>
            <a:r>
              <a:rPr sz="3050" spc="-65" dirty="0">
                <a:solidFill>
                  <a:schemeClr val="bg1"/>
                </a:solidFill>
                <a:latin typeface="Trebuchet MS"/>
                <a:cs typeface="Trebuchet MS"/>
              </a:rPr>
              <a:t>a</a:t>
            </a:r>
            <a:r>
              <a:rPr sz="3050" spc="-90" dirty="0">
                <a:solidFill>
                  <a:schemeClr val="bg1"/>
                </a:solidFill>
                <a:latin typeface="Trebuchet MS"/>
                <a:cs typeface="Trebuchet MS"/>
              </a:rPr>
              <a:t>t</a:t>
            </a:r>
            <a:r>
              <a:rPr sz="3050" spc="-215" dirty="0">
                <a:solidFill>
                  <a:schemeClr val="bg1"/>
                </a:solidFill>
                <a:latin typeface="Trebuchet MS"/>
                <a:cs typeface="Trebuchet MS"/>
              </a:rPr>
              <a:t> </a:t>
            </a:r>
            <a:r>
              <a:rPr sz="3050" spc="10" dirty="0">
                <a:solidFill>
                  <a:schemeClr val="bg1"/>
                </a:solidFill>
                <a:latin typeface="Trebuchet MS"/>
                <a:cs typeface="Trebuchet MS"/>
              </a:rPr>
              <a:t>m</a:t>
            </a:r>
            <a:r>
              <a:rPr sz="3050" spc="-65" dirty="0">
                <a:solidFill>
                  <a:schemeClr val="bg1"/>
                </a:solidFill>
                <a:latin typeface="Trebuchet MS"/>
                <a:cs typeface="Trebuchet MS"/>
              </a:rPr>
              <a:t>a</a:t>
            </a:r>
            <a:r>
              <a:rPr sz="3050" spc="-90" dirty="0">
                <a:solidFill>
                  <a:schemeClr val="bg1"/>
                </a:solidFill>
                <a:latin typeface="Trebuchet MS"/>
                <a:cs typeface="Trebuchet MS"/>
              </a:rPr>
              <a:t>t</a:t>
            </a:r>
            <a:r>
              <a:rPr sz="3050" spc="-105" dirty="0">
                <a:solidFill>
                  <a:schemeClr val="bg1"/>
                </a:solidFill>
                <a:latin typeface="Trebuchet MS"/>
                <a:cs typeface="Trebuchet MS"/>
              </a:rPr>
              <a:t>t</a:t>
            </a:r>
            <a:r>
              <a:rPr sz="3050" spc="-110" dirty="0">
                <a:solidFill>
                  <a:schemeClr val="bg1"/>
                </a:solidFill>
                <a:latin typeface="Trebuchet MS"/>
                <a:cs typeface="Trebuchet MS"/>
              </a:rPr>
              <a:t>e</a:t>
            </a:r>
            <a:r>
              <a:rPr sz="3050" spc="-150" dirty="0">
                <a:solidFill>
                  <a:schemeClr val="bg1"/>
                </a:solidFill>
                <a:latin typeface="Trebuchet MS"/>
                <a:cs typeface="Trebuchet MS"/>
              </a:rPr>
              <a:t>r</a:t>
            </a:r>
            <a:r>
              <a:rPr sz="3050" spc="35" dirty="0">
                <a:solidFill>
                  <a:schemeClr val="bg1"/>
                </a:solidFill>
                <a:latin typeface="Trebuchet MS"/>
                <a:cs typeface="Trebuchet MS"/>
              </a:rPr>
              <a:t>s  </a:t>
            </a:r>
            <a:r>
              <a:rPr sz="3050" spc="20" dirty="0">
                <a:solidFill>
                  <a:schemeClr val="bg1"/>
                </a:solidFill>
                <a:latin typeface="Trebuchet MS"/>
                <a:cs typeface="Trebuchet MS"/>
              </a:rPr>
              <a:t>most</a:t>
            </a:r>
            <a:r>
              <a:rPr sz="3050" spc="-220" dirty="0">
                <a:solidFill>
                  <a:schemeClr val="bg1"/>
                </a:solidFill>
                <a:latin typeface="Trebuchet MS"/>
                <a:cs typeface="Trebuchet MS"/>
              </a:rPr>
              <a:t> </a:t>
            </a:r>
            <a:r>
              <a:rPr sz="3050" spc="10" dirty="0">
                <a:solidFill>
                  <a:schemeClr val="bg1"/>
                </a:solidFill>
                <a:latin typeface="Trebuchet MS"/>
                <a:cs typeface="Trebuchet MS"/>
              </a:rPr>
              <a:t>to</a:t>
            </a:r>
            <a:r>
              <a:rPr sz="3050" spc="-215" dirty="0">
                <a:solidFill>
                  <a:schemeClr val="bg1"/>
                </a:solidFill>
                <a:latin typeface="Trebuchet MS"/>
                <a:cs typeface="Trebuchet MS"/>
              </a:rPr>
              <a:t> </a:t>
            </a:r>
            <a:r>
              <a:rPr sz="3050" spc="-90" dirty="0">
                <a:solidFill>
                  <a:schemeClr val="bg1"/>
                </a:solidFill>
                <a:latin typeface="Trebuchet MS"/>
                <a:cs typeface="Trebuchet MS"/>
              </a:rPr>
              <a:t>you.</a:t>
            </a:r>
            <a:endParaRPr sz="3050" dirty="0">
              <a:solidFill>
                <a:schemeClr val="bg1"/>
              </a:solidFill>
              <a:latin typeface="Trebuchet MS"/>
              <a:cs typeface="Trebuchet MS"/>
            </a:endParaRPr>
          </a:p>
        </p:txBody>
      </p:sp>
      <p:sp>
        <p:nvSpPr>
          <p:cNvPr id="11" name="object 11"/>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86" y="0"/>
            <a:ext cx="18278475" cy="10287000"/>
            <a:chOff x="5286" y="0"/>
            <a:chExt cx="18278475" cy="10287000"/>
          </a:xfrm>
        </p:grpSpPr>
        <p:pic>
          <p:nvPicPr>
            <p:cNvPr id="3" name="object 3"/>
            <p:cNvPicPr/>
            <p:nvPr/>
          </p:nvPicPr>
          <p:blipFill>
            <a:blip r:embed="rId2" cstate="print"/>
            <a:stretch>
              <a:fillRect/>
            </a:stretch>
          </p:blipFill>
          <p:spPr>
            <a:xfrm>
              <a:off x="5286" y="5792"/>
              <a:ext cx="18278474" cy="10281207"/>
            </a:xfrm>
            <a:prstGeom prst="rect">
              <a:avLst/>
            </a:prstGeom>
          </p:spPr>
        </p:pic>
        <p:sp>
          <p:nvSpPr>
            <p:cNvPr id="4" name="object 4"/>
            <p:cNvSpPr/>
            <p:nvPr/>
          </p:nvSpPr>
          <p:spPr>
            <a:xfrm>
              <a:off x="9849868" y="1266202"/>
              <a:ext cx="6448425" cy="6448425"/>
            </a:xfrm>
            <a:custGeom>
              <a:avLst/>
              <a:gdLst/>
              <a:ahLst/>
              <a:cxnLst/>
              <a:rect l="l" t="t" r="r" b="b"/>
              <a:pathLst>
                <a:path w="6448425" h="6448425">
                  <a:moveTo>
                    <a:pt x="3224212" y="6448424"/>
                  </a:moveTo>
                  <a:lnTo>
                    <a:pt x="0" y="3222962"/>
                  </a:lnTo>
                  <a:lnTo>
                    <a:pt x="3224212" y="0"/>
                  </a:lnTo>
                  <a:lnTo>
                    <a:pt x="6448424" y="3222961"/>
                  </a:lnTo>
                  <a:lnTo>
                    <a:pt x="3224212" y="6448424"/>
                  </a:lnTo>
                  <a:close/>
                </a:path>
              </a:pathLst>
            </a:custGeom>
            <a:solidFill>
              <a:srgbClr val="484B67"/>
            </a:solidFill>
          </p:spPr>
          <p:txBody>
            <a:bodyPr wrap="square" lIns="0" tIns="0" rIns="0" bIns="0" rtlCol="0"/>
            <a:lstStyle/>
            <a:p>
              <a:endParaRPr/>
            </a:p>
          </p:txBody>
        </p:sp>
        <p:sp>
          <p:nvSpPr>
            <p:cNvPr id="5" name="object 5"/>
            <p:cNvSpPr/>
            <p:nvPr/>
          </p:nvSpPr>
          <p:spPr>
            <a:xfrm>
              <a:off x="7159244" y="0"/>
              <a:ext cx="6448425" cy="3677285"/>
            </a:xfrm>
            <a:custGeom>
              <a:avLst/>
              <a:gdLst/>
              <a:ahLst/>
              <a:cxnLst/>
              <a:rect l="l" t="t" r="r" b="b"/>
              <a:pathLst>
                <a:path w="6448425" h="3677285">
                  <a:moveTo>
                    <a:pt x="3224212" y="3677229"/>
                  </a:moveTo>
                  <a:lnTo>
                    <a:pt x="0" y="453017"/>
                  </a:lnTo>
                  <a:lnTo>
                    <a:pt x="453017" y="0"/>
                  </a:lnTo>
                  <a:lnTo>
                    <a:pt x="5995407" y="0"/>
                  </a:lnTo>
                  <a:lnTo>
                    <a:pt x="6448424" y="453017"/>
                  </a:lnTo>
                  <a:lnTo>
                    <a:pt x="3224212" y="3677229"/>
                  </a:lnTo>
                  <a:close/>
                </a:path>
              </a:pathLst>
            </a:custGeom>
            <a:solidFill>
              <a:srgbClr val="6FB0D9"/>
            </a:solidFill>
          </p:spPr>
          <p:txBody>
            <a:bodyPr wrap="square" lIns="0" tIns="0" rIns="0" bIns="0" rtlCol="0"/>
            <a:lstStyle/>
            <a:p>
              <a:endParaRPr/>
            </a:p>
          </p:txBody>
        </p:sp>
        <p:sp>
          <p:nvSpPr>
            <p:cNvPr id="6" name="object 6"/>
            <p:cNvSpPr/>
            <p:nvPr/>
          </p:nvSpPr>
          <p:spPr>
            <a:xfrm>
              <a:off x="11205275" y="2896"/>
              <a:ext cx="7077075" cy="10277475"/>
            </a:xfrm>
            <a:custGeom>
              <a:avLst/>
              <a:gdLst/>
              <a:ahLst/>
              <a:cxnLst/>
              <a:rect l="l" t="t" r="r" b="b"/>
              <a:pathLst>
                <a:path w="7077075" h="10277475">
                  <a:moveTo>
                    <a:pt x="7077074" y="10277474"/>
                  </a:moveTo>
                  <a:lnTo>
                    <a:pt x="0" y="10277474"/>
                  </a:lnTo>
                  <a:lnTo>
                    <a:pt x="0" y="0"/>
                  </a:lnTo>
                  <a:lnTo>
                    <a:pt x="7077074" y="0"/>
                  </a:lnTo>
                  <a:lnTo>
                    <a:pt x="7077074" y="10277474"/>
                  </a:lnTo>
                  <a:close/>
                </a:path>
              </a:pathLst>
            </a:custGeom>
            <a:solidFill>
              <a:srgbClr val="282937"/>
            </a:solidFill>
          </p:spPr>
          <p:txBody>
            <a:bodyPr wrap="square" lIns="0" tIns="0" rIns="0" bIns="0" rtlCol="0"/>
            <a:lstStyle/>
            <a:p>
              <a:endParaRPr/>
            </a:p>
          </p:txBody>
        </p:sp>
      </p:grpSp>
      <p:sp>
        <p:nvSpPr>
          <p:cNvPr id="7" name="object 7"/>
          <p:cNvSpPr txBox="1">
            <a:spLocks noGrp="1"/>
          </p:cNvSpPr>
          <p:nvPr>
            <p:ph type="title"/>
          </p:nvPr>
        </p:nvSpPr>
        <p:spPr>
          <a:xfrm>
            <a:off x="13154286" y="1924622"/>
            <a:ext cx="4760595" cy="962660"/>
          </a:xfrm>
          <a:prstGeom prst="rect">
            <a:avLst/>
          </a:prstGeom>
        </p:spPr>
        <p:txBody>
          <a:bodyPr vert="horz" wrap="square" lIns="0" tIns="12700" rIns="0" bIns="0" rtlCol="0">
            <a:spAutoFit/>
          </a:bodyPr>
          <a:lstStyle/>
          <a:p>
            <a:pPr marL="12700">
              <a:lnSpc>
                <a:spcPct val="100000"/>
              </a:lnSpc>
              <a:spcBef>
                <a:spcPts val="100"/>
              </a:spcBef>
            </a:pPr>
            <a:r>
              <a:rPr spc="-260" dirty="0">
                <a:latin typeface="Verdana"/>
                <a:cs typeface="Verdana"/>
              </a:rPr>
              <a:t>Compatibility</a:t>
            </a:r>
          </a:p>
        </p:txBody>
      </p:sp>
      <p:sp>
        <p:nvSpPr>
          <p:cNvPr id="11" name="object 11"/>
          <p:cNvSpPr txBox="1"/>
          <p:nvPr/>
        </p:nvSpPr>
        <p:spPr>
          <a:xfrm>
            <a:off x="11893272" y="3637923"/>
            <a:ext cx="6056630" cy="2494280"/>
          </a:xfrm>
          <a:prstGeom prst="rect">
            <a:avLst/>
          </a:prstGeom>
        </p:spPr>
        <p:txBody>
          <a:bodyPr vert="horz" wrap="square" lIns="0" tIns="12700" rIns="0" bIns="0" rtlCol="0">
            <a:spAutoFit/>
          </a:bodyPr>
          <a:lstStyle/>
          <a:p>
            <a:pPr marL="12700" marR="5080" indent="1363980" algn="r">
              <a:lnSpc>
                <a:spcPct val="100000"/>
              </a:lnSpc>
              <a:spcBef>
                <a:spcPts val="100"/>
              </a:spcBef>
            </a:pPr>
            <a:r>
              <a:rPr sz="2700" spc="229" dirty="0">
                <a:solidFill>
                  <a:schemeClr val="bg1"/>
                </a:solidFill>
                <a:latin typeface="Trebuchet MS"/>
                <a:cs typeface="Trebuchet MS"/>
              </a:rPr>
              <a:t>O</a:t>
            </a:r>
            <a:r>
              <a:rPr sz="2700" spc="-55" dirty="0">
                <a:solidFill>
                  <a:schemeClr val="bg1"/>
                </a:solidFill>
                <a:latin typeface="Trebuchet MS"/>
                <a:cs typeface="Trebuchet MS"/>
              </a:rPr>
              <a:t>u</a:t>
            </a:r>
            <a:r>
              <a:rPr sz="2700" spc="-140" dirty="0">
                <a:solidFill>
                  <a:schemeClr val="bg1"/>
                </a:solidFill>
                <a:latin typeface="Trebuchet MS"/>
                <a:cs typeface="Trebuchet MS"/>
              </a:rPr>
              <a:t>r</a:t>
            </a:r>
            <a:r>
              <a:rPr sz="2700" spc="-200" dirty="0">
                <a:solidFill>
                  <a:schemeClr val="bg1"/>
                </a:solidFill>
                <a:latin typeface="Trebuchet MS"/>
                <a:cs typeface="Trebuchet MS"/>
              </a:rPr>
              <a:t> </a:t>
            </a:r>
            <a:r>
              <a:rPr sz="2700" spc="75" dirty="0">
                <a:solidFill>
                  <a:schemeClr val="bg1"/>
                </a:solidFill>
                <a:latin typeface="Trebuchet MS"/>
                <a:cs typeface="Trebuchet MS"/>
              </a:rPr>
              <a:t>E</a:t>
            </a:r>
            <a:r>
              <a:rPr sz="2700" spc="-195" dirty="0">
                <a:solidFill>
                  <a:schemeClr val="bg1"/>
                </a:solidFill>
                <a:latin typeface="Trebuchet MS"/>
                <a:cs typeface="Trebuchet MS"/>
              </a:rPr>
              <a:t>l</a:t>
            </a:r>
            <a:r>
              <a:rPr sz="2700" spc="-110" dirty="0">
                <a:solidFill>
                  <a:schemeClr val="bg1"/>
                </a:solidFill>
                <a:latin typeface="Trebuchet MS"/>
                <a:cs typeface="Trebuchet MS"/>
              </a:rPr>
              <a:t>e</a:t>
            </a:r>
            <a:r>
              <a:rPr sz="2700" spc="-160" dirty="0">
                <a:solidFill>
                  <a:schemeClr val="bg1"/>
                </a:solidFill>
                <a:latin typeface="Trebuchet MS"/>
                <a:cs typeface="Trebuchet MS"/>
              </a:rPr>
              <a:t>c</a:t>
            </a:r>
            <a:r>
              <a:rPr sz="2700" spc="-90" dirty="0">
                <a:solidFill>
                  <a:schemeClr val="bg1"/>
                </a:solidFill>
                <a:latin typeface="Trebuchet MS"/>
                <a:cs typeface="Trebuchet MS"/>
              </a:rPr>
              <a:t>t</a:t>
            </a:r>
            <a:r>
              <a:rPr sz="2700" spc="-140" dirty="0">
                <a:solidFill>
                  <a:schemeClr val="bg1"/>
                </a:solidFill>
                <a:latin typeface="Trebuchet MS"/>
                <a:cs typeface="Trebuchet MS"/>
              </a:rPr>
              <a:t>r</a:t>
            </a:r>
            <a:r>
              <a:rPr sz="2700" spc="-170" dirty="0">
                <a:solidFill>
                  <a:schemeClr val="bg1"/>
                </a:solidFill>
                <a:latin typeface="Trebuchet MS"/>
                <a:cs typeface="Trebuchet MS"/>
              </a:rPr>
              <a:t>i</a:t>
            </a:r>
            <a:r>
              <a:rPr sz="2700" spc="-175" dirty="0">
                <a:solidFill>
                  <a:schemeClr val="bg1"/>
                </a:solidFill>
                <a:latin typeface="Trebuchet MS"/>
                <a:cs typeface="Trebuchet MS"/>
              </a:rPr>
              <a:t>c</a:t>
            </a:r>
            <a:r>
              <a:rPr sz="2700" spc="-70" dirty="0">
                <a:solidFill>
                  <a:schemeClr val="bg1"/>
                </a:solidFill>
                <a:latin typeface="Trebuchet MS"/>
                <a:cs typeface="Trebuchet MS"/>
              </a:rPr>
              <a:t>a</a:t>
            </a:r>
            <a:r>
              <a:rPr sz="2700" spc="-195" dirty="0">
                <a:solidFill>
                  <a:schemeClr val="bg1"/>
                </a:solidFill>
                <a:latin typeface="Trebuchet MS"/>
                <a:cs typeface="Trebuchet MS"/>
              </a:rPr>
              <a:t>l</a:t>
            </a:r>
            <a:r>
              <a:rPr sz="2700" spc="-200" dirty="0">
                <a:solidFill>
                  <a:schemeClr val="bg1"/>
                </a:solidFill>
                <a:latin typeface="Trebuchet MS"/>
                <a:cs typeface="Trebuchet MS"/>
              </a:rPr>
              <a:t> </a:t>
            </a:r>
            <a:r>
              <a:rPr sz="2700" spc="190" dirty="0">
                <a:solidFill>
                  <a:schemeClr val="bg1"/>
                </a:solidFill>
                <a:latin typeface="Trebuchet MS"/>
                <a:cs typeface="Trebuchet MS"/>
              </a:rPr>
              <a:t>W</a:t>
            </a:r>
            <a:r>
              <a:rPr sz="2700" spc="-110" dirty="0">
                <a:solidFill>
                  <a:schemeClr val="bg1"/>
                </a:solidFill>
                <a:latin typeface="Trebuchet MS"/>
                <a:cs typeface="Trebuchet MS"/>
              </a:rPr>
              <a:t>e</a:t>
            </a:r>
            <a:r>
              <a:rPr sz="2700" spc="-55" dirty="0">
                <a:solidFill>
                  <a:schemeClr val="bg1"/>
                </a:solidFill>
                <a:latin typeface="Trebuchet MS"/>
                <a:cs typeface="Trebuchet MS"/>
              </a:rPr>
              <a:t>b</a:t>
            </a:r>
            <a:r>
              <a:rPr sz="2700" spc="-200" dirty="0">
                <a:solidFill>
                  <a:schemeClr val="bg1"/>
                </a:solidFill>
                <a:latin typeface="Trebuchet MS"/>
                <a:cs typeface="Trebuchet MS"/>
              </a:rPr>
              <a:t> </a:t>
            </a:r>
            <a:r>
              <a:rPr sz="2700" spc="250" dirty="0">
                <a:solidFill>
                  <a:schemeClr val="bg1"/>
                </a:solidFill>
                <a:latin typeface="Trebuchet MS"/>
                <a:cs typeface="Trebuchet MS"/>
              </a:rPr>
              <a:t>D</a:t>
            </a:r>
            <a:r>
              <a:rPr sz="2700" spc="-70" dirty="0">
                <a:solidFill>
                  <a:schemeClr val="bg1"/>
                </a:solidFill>
                <a:latin typeface="Trebuchet MS"/>
                <a:cs typeface="Trebuchet MS"/>
              </a:rPr>
              <a:t>a</a:t>
            </a:r>
            <a:r>
              <a:rPr sz="2700" spc="30" dirty="0">
                <a:solidFill>
                  <a:schemeClr val="bg1"/>
                </a:solidFill>
                <a:latin typeface="Trebuchet MS"/>
                <a:cs typeface="Trebuchet MS"/>
              </a:rPr>
              <a:t>s</a:t>
            </a:r>
            <a:r>
              <a:rPr sz="2700" spc="-5" dirty="0">
                <a:solidFill>
                  <a:schemeClr val="bg1"/>
                </a:solidFill>
                <a:latin typeface="Trebuchet MS"/>
                <a:cs typeface="Trebuchet MS"/>
              </a:rPr>
              <a:t>h</a:t>
            </a:r>
            <a:r>
              <a:rPr sz="2700" spc="-55" dirty="0">
                <a:solidFill>
                  <a:schemeClr val="bg1"/>
                </a:solidFill>
                <a:latin typeface="Trebuchet MS"/>
                <a:cs typeface="Trebuchet MS"/>
              </a:rPr>
              <a:t>b</a:t>
            </a:r>
            <a:r>
              <a:rPr sz="2700" spc="100" dirty="0">
                <a:solidFill>
                  <a:schemeClr val="bg1"/>
                </a:solidFill>
                <a:latin typeface="Trebuchet MS"/>
                <a:cs typeface="Trebuchet MS"/>
              </a:rPr>
              <a:t>o</a:t>
            </a:r>
            <a:r>
              <a:rPr sz="2700" spc="-70" dirty="0">
                <a:solidFill>
                  <a:schemeClr val="bg1"/>
                </a:solidFill>
                <a:latin typeface="Trebuchet MS"/>
                <a:cs typeface="Trebuchet MS"/>
              </a:rPr>
              <a:t>a</a:t>
            </a:r>
            <a:r>
              <a:rPr sz="2700" spc="-185" dirty="0">
                <a:solidFill>
                  <a:schemeClr val="bg1"/>
                </a:solidFill>
                <a:latin typeface="Trebuchet MS"/>
                <a:cs typeface="Trebuchet MS"/>
              </a:rPr>
              <a:t>r</a:t>
            </a:r>
            <a:r>
              <a:rPr sz="2700" spc="-50" dirty="0">
                <a:solidFill>
                  <a:schemeClr val="bg1"/>
                </a:solidFill>
                <a:latin typeface="Trebuchet MS"/>
                <a:cs typeface="Trebuchet MS"/>
              </a:rPr>
              <a:t>d</a:t>
            </a:r>
            <a:r>
              <a:rPr sz="2700" spc="-200" dirty="0">
                <a:solidFill>
                  <a:schemeClr val="bg1"/>
                </a:solidFill>
                <a:latin typeface="Trebuchet MS"/>
                <a:cs typeface="Trebuchet MS"/>
              </a:rPr>
              <a:t> </a:t>
            </a:r>
            <a:r>
              <a:rPr sz="2700" spc="-170" dirty="0">
                <a:solidFill>
                  <a:schemeClr val="bg1"/>
                </a:solidFill>
                <a:latin typeface="Trebuchet MS"/>
                <a:cs typeface="Trebuchet MS"/>
              </a:rPr>
              <a:t>i</a:t>
            </a:r>
            <a:r>
              <a:rPr sz="2700" spc="25" dirty="0">
                <a:solidFill>
                  <a:schemeClr val="bg1"/>
                </a:solidFill>
                <a:latin typeface="Trebuchet MS"/>
                <a:cs typeface="Trebuchet MS"/>
              </a:rPr>
              <a:t>s  </a:t>
            </a:r>
            <a:r>
              <a:rPr sz="2700" spc="-195" dirty="0">
                <a:solidFill>
                  <a:schemeClr val="bg1"/>
                </a:solidFill>
                <a:latin typeface="Trebuchet MS"/>
                <a:cs typeface="Trebuchet MS"/>
              </a:rPr>
              <a:t>c</a:t>
            </a:r>
            <a:r>
              <a:rPr sz="2700" spc="100" dirty="0">
                <a:solidFill>
                  <a:schemeClr val="bg1"/>
                </a:solidFill>
                <a:latin typeface="Trebuchet MS"/>
                <a:cs typeface="Trebuchet MS"/>
              </a:rPr>
              <a:t>o</a:t>
            </a:r>
            <a:r>
              <a:rPr sz="2700" spc="-10" dirty="0">
                <a:solidFill>
                  <a:schemeClr val="bg1"/>
                </a:solidFill>
                <a:latin typeface="Trebuchet MS"/>
                <a:cs typeface="Trebuchet MS"/>
              </a:rPr>
              <a:t>m</a:t>
            </a:r>
            <a:r>
              <a:rPr sz="2700" spc="-50" dirty="0">
                <a:solidFill>
                  <a:schemeClr val="bg1"/>
                </a:solidFill>
                <a:latin typeface="Trebuchet MS"/>
                <a:cs typeface="Trebuchet MS"/>
              </a:rPr>
              <a:t>p</a:t>
            </a:r>
            <a:r>
              <a:rPr sz="2700" spc="-70" dirty="0">
                <a:solidFill>
                  <a:schemeClr val="bg1"/>
                </a:solidFill>
                <a:latin typeface="Trebuchet MS"/>
                <a:cs typeface="Trebuchet MS"/>
              </a:rPr>
              <a:t>a</a:t>
            </a:r>
            <a:r>
              <a:rPr sz="2700" spc="-90" dirty="0">
                <a:solidFill>
                  <a:schemeClr val="bg1"/>
                </a:solidFill>
                <a:latin typeface="Trebuchet MS"/>
                <a:cs typeface="Trebuchet MS"/>
              </a:rPr>
              <a:t>t</a:t>
            </a:r>
            <a:r>
              <a:rPr sz="2700" spc="-170" dirty="0">
                <a:solidFill>
                  <a:schemeClr val="bg1"/>
                </a:solidFill>
                <a:latin typeface="Trebuchet MS"/>
                <a:cs typeface="Trebuchet MS"/>
              </a:rPr>
              <a:t>i</a:t>
            </a:r>
            <a:r>
              <a:rPr sz="2700" spc="-55" dirty="0">
                <a:solidFill>
                  <a:schemeClr val="bg1"/>
                </a:solidFill>
                <a:latin typeface="Trebuchet MS"/>
                <a:cs typeface="Trebuchet MS"/>
              </a:rPr>
              <a:t>b</a:t>
            </a:r>
            <a:r>
              <a:rPr sz="2700" spc="-195" dirty="0">
                <a:solidFill>
                  <a:schemeClr val="bg1"/>
                </a:solidFill>
                <a:latin typeface="Trebuchet MS"/>
                <a:cs typeface="Trebuchet MS"/>
              </a:rPr>
              <a:t>l</a:t>
            </a:r>
            <a:r>
              <a:rPr sz="2700" spc="-110" dirty="0">
                <a:solidFill>
                  <a:schemeClr val="bg1"/>
                </a:solidFill>
                <a:latin typeface="Trebuchet MS"/>
                <a:cs typeface="Trebuchet MS"/>
              </a:rPr>
              <a:t>e</a:t>
            </a:r>
            <a:r>
              <a:rPr sz="2700" spc="-200" dirty="0">
                <a:solidFill>
                  <a:schemeClr val="bg1"/>
                </a:solidFill>
                <a:latin typeface="Trebuchet MS"/>
                <a:cs typeface="Trebuchet MS"/>
              </a:rPr>
              <a:t> </a:t>
            </a:r>
            <a:r>
              <a:rPr sz="2700" spc="15" dirty="0">
                <a:solidFill>
                  <a:schemeClr val="bg1"/>
                </a:solidFill>
                <a:latin typeface="Trebuchet MS"/>
                <a:cs typeface="Trebuchet MS"/>
              </a:rPr>
              <a:t>w</a:t>
            </a:r>
            <a:r>
              <a:rPr sz="2700" spc="-170" dirty="0">
                <a:solidFill>
                  <a:schemeClr val="bg1"/>
                </a:solidFill>
                <a:latin typeface="Trebuchet MS"/>
                <a:cs typeface="Trebuchet MS"/>
              </a:rPr>
              <a:t>i</a:t>
            </a:r>
            <a:r>
              <a:rPr sz="2700" spc="-90" dirty="0">
                <a:solidFill>
                  <a:schemeClr val="bg1"/>
                </a:solidFill>
                <a:latin typeface="Trebuchet MS"/>
                <a:cs typeface="Trebuchet MS"/>
              </a:rPr>
              <a:t>t</a:t>
            </a:r>
            <a:r>
              <a:rPr sz="2700" spc="-5" dirty="0">
                <a:solidFill>
                  <a:schemeClr val="bg1"/>
                </a:solidFill>
                <a:latin typeface="Trebuchet MS"/>
                <a:cs typeface="Trebuchet MS"/>
              </a:rPr>
              <a:t>h</a:t>
            </a:r>
            <a:r>
              <a:rPr sz="2700" spc="-200" dirty="0">
                <a:solidFill>
                  <a:schemeClr val="bg1"/>
                </a:solidFill>
                <a:latin typeface="Trebuchet MS"/>
                <a:cs typeface="Trebuchet MS"/>
              </a:rPr>
              <a:t> </a:t>
            </a:r>
            <a:r>
              <a:rPr sz="2700" spc="-70" dirty="0">
                <a:solidFill>
                  <a:schemeClr val="bg1"/>
                </a:solidFill>
                <a:latin typeface="Trebuchet MS"/>
                <a:cs typeface="Trebuchet MS"/>
              </a:rPr>
              <a:t>a</a:t>
            </a:r>
            <a:r>
              <a:rPr sz="2700" spc="-200" dirty="0">
                <a:solidFill>
                  <a:schemeClr val="bg1"/>
                </a:solidFill>
                <a:latin typeface="Trebuchet MS"/>
                <a:cs typeface="Trebuchet MS"/>
              </a:rPr>
              <a:t> </a:t>
            </a:r>
            <a:r>
              <a:rPr sz="2700" spc="15" dirty="0">
                <a:solidFill>
                  <a:schemeClr val="bg1"/>
                </a:solidFill>
                <a:latin typeface="Trebuchet MS"/>
                <a:cs typeface="Trebuchet MS"/>
              </a:rPr>
              <a:t>w</a:t>
            </a:r>
            <a:r>
              <a:rPr sz="2700" spc="-170" dirty="0">
                <a:solidFill>
                  <a:schemeClr val="bg1"/>
                </a:solidFill>
                <a:latin typeface="Trebuchet MS"/>
                <a:cs typeface="Trebuchet MS"/>
              </a:rPr>
              <a:t>i</a:t>
            </a:r>
            <a:r>
              <a:rPr sz="2700" spc="-50" dirty="0">
                <a:solidFill>
                  <a:schemeClr val="bg1"/>
                </a:solidFill>
                <a:latin typeface="Trebuchet MS"/>
                <a:cs typeface="Trebuchet MS"/>
              </a:rPr>
              <a:t>d</a:t>
            </a:r>
            <a:r>
              <a:rPr sz="2700" spc="-110" dirty="0">
                <a:solidFill>
                  <a:schemeClr val="bg1"/>
                </a:solidFill>
                <a:latin typeface="Trebuchet MS"/>
                <a:cs typeface="Trebuchet MS"/>
              </a:rPr>
              <a:t>e</a:t>
            </a:r>
            <a:r>
              <a:rPr sz="2700" spc="-200" dirty="0">
                <a:solidFill>
                  <a:schemeClr val="bg1"/>
                </a:solidFill>
                <a:latin typeface="Trebuchet MS"/>
                <a:cs typeface="Trebuchet MS"/>
              </a:rPr>
              <a:t> </a:t>
            </a:r>
            <a:r>
              <a:rPr sz="2700" spc="-160" dirty="0">
                <a:solidFill>
                  <a:schemeClr val="bg1"/>
                </a:solidFill>
                <a:latin typeface="Trebuchet MS"/>
                <a:cs typeface="Trebuchet MS"/>
              </a:rPr>
              <a:t>r</a:t>
            </a:r>
            <a:r>
              <a:rPr sz="2700" spc="-70" dirty="0">
                <a:solidFill>
                  <a:schemeClr val="bg1"/>
                </a:solidFill>
                <a:latin typeface="Trebuchet MS"/>
                <a:cs typeface="Trebuchet MS"/>
              </a:rPr>
              <a:t>a</a:t>
            </a:r>
            <a:r>
              <a:rPr sz="2700" dirty="0">
                <a:solidFill>
                  <a:schemeClr val="bg1"/>
                </a:solidFill>
                <a:latin typeface="Trebuchet MS"/>
                <a:cs typeface="Trebuchet MS"/>
              </a:rPr>
              <a:t>n</a:t>
            </a:r>
            <a:r>
              <a:rPr sz="2700" spc="95" dirty="0">
                <a:solidFill>
                  <a:schemeClr val="bg1"/>
                </a:solidFill>
                <a:latin typeface="Trebuchet MS"/>
                <a:cs typeface="Trebuchet MS"/>
              </a:rPr>
              <a:t>g</a:t>
            </a:r>
            <a:r>
              <a:rPr sz="2700" spc="-110" dirty="0">
                <a:solidFill>
                  <a:schemeClr val="bg1"/>
                </a:solidFill>
                <a:latin typeface="Trebuchet MS"/>
                <a:cs typeface="Trebuchet MS"/>
              </a:rPr>
              <a:t>e</a:t>
            </a:r>
            <a:r>
              <a:rPr sz="2700" spc="-200" dirty="0">
                <a:solidFill>
                  <a:schemeClr val="bg1"/>
                </a:solidFill>
                <a:latin typeface="Trebuchet MS"/>
                <a:cs typeface="Trebuchet MS"/>
              </a:rPr>
              <a:t> </a:t>
            </a:r>
            <a:r>
              <a:rPr sz="2700" spc="80" dirty="0">
                <a:solidFill>
                  <a:schemeClr val="bg1"/>
                </a:solidFill>
                <a:latin typeface="Trebuchet MS"/>
                <a:cs typeface="Trebuchet MS"/>
              </a:rPr>
              <a:t>o</a:t>
            </a:r>
            <a:r>
              <a:rPr sz="2700" spc="-80" dirty="0">
                <a:solidFill>
                  <a:schemeClr val="bg1"/>
                </a:solidFill>
                <a:latin typeface="Trebuchet MS"/>
                <a:cs typeface="Trebuchet MS"/>
              </a:rPr>
              <a:t>f</a:t>
            </a:r>
            <a:r>
              <a:rPr sz="2700" spc="-200" dirty="0">
                <a:solidFill>
                  <a:schemeClr val="bg1"/>
                </a:solidFill>
                <a:latin typeface="Trebuchet MS"/>
                <a:cs typeface="Trebuchet MS"/>
              </a:rPr>
              <a:t> </a:t>
            </a:r>
            <a:r>
              <a:rPr sz="2700" spc="-110" dirty="0">
                <a:solidFill>
                  <a:schemeClr val="bg1"/>
                </a:solidFill>
                <a:latin typeface="Trebuchet MS"/>
                <a:cs typeface="Trebuchet MS"/>
              </a:rPr>
              <a:t>e</a:t>
            </a:r>
            <a:r>
              <a:rPr sz="2700" spc="-195" dirty="0">
                <a:solidFill>
                  <a:schemeClr val="bg1"/>
                </a:solidFill>
                <a:latin typeface="Trebuchet MS"/>
                <a:cs typeface="Trebuchet MS"/>
              </a:rPr>
              <a:t>l</a:t>
            </a:r>
            <a:r>
              <a:rPr sz="2700" spc="-110" dirty="0">
                <a:solidFill>
                  <a:schemeClr val="bg1"/>
                </a:solidFill>
                <a:latin typeface="Trebuchet MS"/>
                <a:cs typeface="Trebuchet MS"/>
              </a:rPr>
              <a:t>e</a:t>
            </a:r>
            <a:r>
              <a:rPr sz="2700" spc="-160" dirty="0">
                <a:solidFill>
                  <a:schemeClr val="bg1"/>
                </a:solidFill>
                <a:latin typeface="Trebuchet MS"/>
                <a:cs typeface="Trebuchet MS"/>
              </a:rPr>
              <a:t>c</a:t>
            </a:r>
            <a:r>
              <a:rPr sz="2700" spc="-90" dirty="0">
                <a:solidFill>
                  <a:schemeClr val="bg1"/>
                </a:solidFill>
                <a:latin typeface="Trebuchet MS"/>
                <a:cs typeface="Trebuchet MS"/>
              </a:rPr>
              <a:t>t</a:t>
            </a:r>
            <a:r>
              <a:rPr sz="2700" spc="-140" dirty="0">
                <a:solidFill>
                  <a:schemeClr val="bg1"/>
                </a:solidFill>
                <a:latin typeface="Trebuchet MS"/>
                <a:cs typeface="Trebuchet MS"/>
              </a:rPr>
              <a:t>r</a:t>
            </a:r>
            <a:r>
              <a:rPr sz="2700" spc="-170" dirty="0">
                <a:solidFill>
                  <a:schemeClr val="bg1"/>
                </a:solidFill>
                <a:latin typeface="Trebuchet MS"/>
                <a:cs typeface="Trebuchet MS"/>
              </a:rPr>
              <a:t>i</a:t>
            </a:r>
            <a:r>
              <a:rPr sz="2700" spc="-175" dirty="0">
                <a:solidFill>
                  <a:schemeClr val="bg1"/>
                </a:solidFill>
                <a:latin typeface="Trebuchet MS"/>
                <a:cs typeface="Trebuchet MS"/>
              </a:rPr>
              <a:t>c</a:t>
            </a:r>
            <a:r>
              <a:rPr sz="2700" spc="-70" dirty="0">
                <a:solidFill>
                  <a:schemeClr val="bg1"/>
                </a:solidFill>
                <a:latin typeface="Trebuchet MS"/>
                <a:cs typeface="Trebuchet MS"/>
              </a:rPr>
              <a:t>a</a:t>
            </a:r>
            <a:r>
              <a:rPr sz="2700" spc="-195" dirty="0">
                <a:solidFill>
                  <a:schemeClr val="bg1"/>
                </a:solidFill>
                <a:latin typeface="Trebuchet MS"/>
                <a:cs typeface="Trebuchet MS"/>
              </a:rPr>
              <a:t>l  </a:t>
            </a:r>
            <a:r>
              <a:rPr sz="2700" spc="-70" dirty="0">
                <a:solidFill>
                  <a:schemeClr val="bg1"/>
                </a:solidFill>
                <a:latin typeface="Trebuchet MS"/>
                <a:cs typeface="Trebuchet MS"/>
              </a:rPr>
              <a:t>systems, </a:t>
            </a:r>
            <a:r>
              <a:rPr sz="2700" spc="-80" dirty="0">
                <a:solidFill>
                  <a:schemeClr val="bg1"/>
                </a:solidFill>
                <a:latin typeface="Trebuchet MS"/>
                <a:cs typeface="Trebuchet MS"/>
              </a:rPr>
              <a:t>including </a:t>
            </a:r>
            <a:r>
              <a:rPr sz="2700" spc="-55" dirty="0">
                <a:solidFill>
                  <a:schemeClr val="bg1"/>
                </a:solidFill>
                <a:latin typeface="Trebuchet MS"/>
                <a:cs typeface="Trebuchet MS"/>
              </a:rPr>
              <a:t>smart </a:t>
            </a:r>
            <a:r>
              <a:rPr sz="2700" spc="-75" dirty="0">
                <a:solidFill>
                  <a:schemeClr val="bg1"/>
                </a:solidFill>
                <a:latin typeface="Trebuchet MS"/>
                <a:cs typeface="Trebuchet MS"/>
              </a:rPr>
              <a:t>meters </a:t>
            </a:r>
            <a:r>
              <a:rPr sz="2700" spc="-40" dirty="0">
                <a:solidFill>
                  <a:schemeClr val="bg1"/>
                </a:solidFill>
                <a:latin typeface="Trebuchet MS"/>
                <a:cs typeface="Trebuchet MS"/>
              </a:rPr>
              <a:t>and </a:t>
            </a:r>
            <a:r>
              <a:rPr sz="2700" spc="-35" dirty="0">
                <a:solidFill>
                  <a:schemeClr val="bg1"/>
                </a:solidFill>
                <a:latin typeface="Trebuchet MS"/>
                <a:cs typeface="Trebuchet MS"/>
              </a:rPr>
              <a:t> </a:t>
            </a:r>
            <a:r>
              <a:rPr sz="2700" spc="30" dirty="0">
                <a:solidFill>
                  <a:schemeClr val="bg1"/>
                </a:solidFill>
                <a:latin typeface="Trebuchet MS"/>
                <a:cs typeface="Trebuchet MS"/>
              </a:rPr>
              <a:t>s</a:t>
            </a:r>
            <a:r>
              <a:rPr sz="2700" spc="-110" dirty="0">
                <a:solidFill>
                  <a:schemeClr val="bg1"/>
                </a:solidFill>
                <a:latin typeface="Trebuchet MS"/>
                <a:cs typeface="Trebuchet MS"/>
              </a:rPr>
              <a:t>e</a:t>
            </a:r>
            <a:r>
              <a:rPr sz="2700" dirty="0">
                <a:solidFill>
                  <a:schemeClr val="bg1"/>
                </a:solidFill>
                <a:latin typeface="Trebuchet MS"/>
                <a:cs typeface="Trebuchet MS"/>
              </a:rPr>
              <a:t>n</a:t>
            </a:r>
            <a:r>
              <a:rPr sz="2700" spc="30" dirty="0">
                <a:solidFill>
                  <a:schemeClr val="bg1"/>
                </a:solidFill>
                <a:latin typeface="Trebuchet MS"/>
                <a:cs typeface="Trebuchet MS"/>
              </a:rPr>
              <a:t>s</a:t>
            </a:r>
            <a:r>
              <a:rPr sz="2700" spc="100" dirty="0">
                <a:solidFill>
                  <a:schemeClr val="bg1"/>
                </a:solidFill>
                <a:latin typeface="Trebuchet MS"/>
                <a:cs typeface="Trebuchet MS"/>
              </a:rPr>
              <a:t>o</a:t>
            </a:r>
            <a:r>
              <a:rPr sz="2700" spc="-140" dirty="0">
                <a:solidFill>
                  <a:schemeClr val="bg1"/>
                </a:solidFill>
                <a:latin typeface="Trebuchet MS"/>
                <a:cs typeface="Trebuchet MS"/>
              </a:rPr>
              <a:t>r</a:t>
            </a:r>
            <a:r>
              <a:rPr sz="2700" spc="30" dirty="0">
                <a:solidFill>
                  <a:schemeClr val="bg1"/>
                </a:solidFill>
                <a:latin typeface="Trebuchet MS"/>
                <a:cs typeface="Trebuchet MS"/>
              </a:rPr>
              <a:t>s</a:t>
            </a:r>
            <a:r>
              <a:rPr sz="2700" spc="-395" dirty="0">
                <a:solidFill>
                  <a:schemeClr val="bg1"/>
                </a:solidFill>
                <a:latin typeface="Trebuchet MS"/>
                <a:cs typeface="Trebuchet MS"/>
              </a:rPr>
              <a:t>.</a:t>
            </a:r>
            <a:r>
              <a:rPr sz="2700" spc="-200" dirty="0">
                <a:solidFill>
                  <a:schemeClr val="bg1"/>
                </a:solidFill>
                <a:latin typeface="Trebuchet MS"/>
                <a:cs typeface="Trebuchet MS"/>
              </a:rPr>
              <a:t> </a:t>
            </a:r>
            <a:r>
              <a:rPr sz="2700" spc="-50" dirty="0">
                <a:solidFill>
                  <a:schemeClr val="bg1"/>
                </a:solidFill>
                <a:latin typeface="Trebuchet MS"/>
                <a:cs typeface="Trebuchet MS"/>
              </a:rPr>
              <a:t>I</a:t>
            </a:r>
            <a:r>
              <a:rPr sz="2700" spc="-90" dirty="0">
                <a:solidFill>
                  <a:schemeClr val="bg1"/>
                </a:solidFill>
                <a:latin typeface="Trebuchet MS"/>
                <a:cs typeface="Trebuchet MS"/>
              </a:rPr>
              <a:t>t</a:t>
            </a:r>
            <a:r>
              <a:rPr sz="2700" spc="-200" dirty="0">
                <a:solidFill>
                  <a:schemeClr val="bg1"/>
                </a:solidFill>
                <a:latin typeface="Trebuchet MS"/>
                <a:cs typeface="Trebuchet MS"/>
              </a:rPr>
              <a:t> </a:t>
            </a:r>
            <a:r>
              <a:rPr sz="2700" spc="-175" dirty="0">
                <a:solidFill>
                  <a:schemeClr val="bg1"/>
                </a:solidFill>
                <a:latin typeface="Trebuchet MS"/>
                <a:cs typeface="Trebuchet MS"/>
              </a:rPr>
              <a:t>c</a:t>
            </a:r>
            <a:r>
              <a:rPr sz="2700" spc="-70" dirty="0">
                <a:solidFill>
                  <a:schemeClr val="bg1"/>
                </a:solidFill>
                <a:latin typeface="Trebuchet MS"/>
                <a:cs typeface="Trebuchet MS"/>
              </a:rPr>
              <a:t>a</a:t>
            </a:r>
            <a:r>
              <a:rPr sz="2700" dirty="0">
                <a:solidFill>
                  <a:schemeClr val="bg1"/>
                </a:solidFill>
                <a:latin typeface="Trebuchet MS"/>
                <a:cs typeface="Trebuchet MS"/>
              </a:rPr>
              <a:t>n</a:t>
            </a:r>
            <a:r>
              <a:rPr sz="2700" spc="-200" dirty="0">
                <a:solidFill>
                  <a:schemeClr val="bg1"/>
                </a:solidFill>
                <a:latin typeface="Trebuchet MS"/>
                <a:cs typeface="Trebuchet MS"/>
              </a:rPr>
              <a:t> </a:t>
            </a:r>
            <a:r>
              <a:rPr sz="2700" spc="-70" dirty="0">
                <a:solidFill>
                  <a:schemeClr val="bg1"/>
                </a:solidFill>
                <a:latin typeface="Trebuchet MS"/>
                <a:cs typeface="Trebuchet MS"/>
              </a:rPr>
              <a:t>a</a:t>
            </a:r>
            <a:r>
              <a:rPr sz="2700" spc="-195" dirty="0">
                <a:solidFill>
                  <a:schemeClr val="bg1"/>
                </a:solidFill>
                <a:latin typeface="Trebuchet MS"/>
                <a:cs typeface="Trebuchet MS"/>
              </a:rPr>
              <a:t>l</a:t>
            </a:r>
            <a:r>
              <a:rPr sz="2700" spc="30" dirty="0">
                <a:solidFill>
                  <a:schemeClr val="bg1"/>
                </a:solidFill>
                <a:latin typeface="Trebuchet MS"/>
                <a:cs typeface="Trebuchet MS"/>
              </a:rPr>
              <a:t>s</a:t>
            </a:r>
            <a:r>
              <a:rPr sz="2700" spc="100" dirty="0">
                <a:solidFill>
                  <a:schemeClr val="bg1"/>
                </a:solidFill>
                <a:latin typeface="Trebuchet MS"/>
                <a:cs typeface="Trebuchet MS"/>
              </a:rPr>
              <a:t>o</a:t>
            </a:r>
            <a:r>
              <a:rPr sz="2700" spc="-200" dirty="0">
                <a:solidFill>
                  <a:schemeClr val="bg1"/>
                </a:solidFill>
                <a:latin typeface="Trebuchet MS"/>
                <a:cs typeface="Trebuchet MS"/>
              </a:rPr>
              <a:t> </a:t>
            </a:r>
            <a:r>
              <a:rPr sz="2700" spc="-55" dirty="0">
                <a:solidFill>
                  <a:schemeClr val="bg1"/>
                </a:solidFill>
                <a:latin typeface="Trebuchet MS"/>
                <a:cs typeface="Trebuchet MS"/>
              </a:rPr>
              <a:t>b</a:t>
            </a:r>
            <a:r>
              <a:rPr sz="2700" spc="-110" dirty="0">
                <a:solidFill>
                  <a:schemeClr val="bg1"/>
                </a:solidFill>
                <a:latin typeface="Trebuchet MS"/>
                <a:cs typeface="Trebuchet MS"/>
              </a:rPr>
              <a:t>e</a:t>
            </a:r>
            <a:r>
              <a:rPr sz="2700" spc="-200" dirty="0">
                <a:solidFill>
                  <a:schemeClr val="bg1"/>
                </a:solidFill>
                <a:latin typeface="Trebuchet MS"/>
                <a:cs typeface="Trebuchet MS"/>
              </a:rPr>
              <a:t> </a:t>
            </a:r>
            <a:r>
              <a:rPr sz="2700" spc="-170" dirty="0">
                <a:solidFill>
                  <a:schemeClr val="bg1"/>
                </a:solidFill>
                <a:latin typeface="Trebuchet MS"/>
                <a:cs typeface="Trebuchet MS"/>
              </a:rPr>
              <a:t>i</a:t>
            </a:r>
            <a:r>
              <a:rPr sz="2700" dirty="0">
                <a:solidFill>
                  <a:schemeClr val="bg1"/>
                </a:solidFill>
                <a:latin typeface="Trebuchet MS"/>
                <a:cs typeface="Trebuchet MS"/>
              </a:rPr>
              <a:t>n</a:t>
            </a:r>
            <a:r>
              <a:rPr sz="2700" spc="-105" dirty="0">
                <a:solidFill>
                  <a:schemeClr val="bg1"/>
                </a:solidFill>
                <a:latin typeface="Trebuchet MS"/>
                <a:cs typeface="Trebuchet MS"/>
              </a:rPr>
              <a:t>t</a:t>
            </a:r>
            <a:r>
              <a:rPr sz="2700" spc="-110" dirty="0">
                <a:solidFill>
                  <a:schemeClr val="bg1"/>
                </a:solidFill>
                <a:latin typeface="Trebuchet MS"/>
                <a:cs typeface="Trebuchet MS"/>
              </a:rPr>
              <a:t>e</a:t>
            </a:r>
            <a:r>
              <a:rPr sz="2700" spc="95" dirty="0">
                <a:solidFill>
                  <a:schemeClr val="bg1"/>
                </a:solidFill>
                <a:latin typeface="Trebuchet MS"/>
                <a:cs typeface="Trebuchet MS"/>
              </a:rPr>
              <a:t>g</a:t>
            </a:r>
            <a:r>
              <a:rPr sz="2700" spc="-160" dirty="0">
                <a:solidFill>
                  <a:schemeClr val="bg1"/>
                </a:solidFill>
                <a:latin typeface="Trebuchet MS"/>
                <a:cs typeface="Trebuchet MS"/>
              </a:rPr>
              <a:t>r</a:t>
            </a:r>
            <a:r>
              <a:rPr sz="2700" spc="-70" dirty="0">
                <a:solidFill>
                  <a:schemeClr val="bg1"/>
                </a:solidFill>
                <a:latin typeface="Trebuchet MS"/>
                <a:cs typeface="Trebuchet MS"/>
              </a:rPr>
              <a:t>a</a:t>
            </a:r>
            <a:r>
              <a:rPr sz="2700" spc="-105" dirty="0">
                <a:solidFill>
                  <a:schemeClr val="bg1"/>
                </a:solidFill>
                <a:latin typeface="Trebuchet MS"/>
                <a:cs typeface="Trebuchet MS"/>
              </a:rPr>
              <a:t>t</a:t>
            </a:r>
            <a:r>
              <a:rPr sz="2700" spc="-110" dirty="0">
                <a:solidFill>
                  <a:schemeClr val="bg1"/>
                </a:solidFill>
                <a:latin typeface="Trebuchet MS"/>
                <a:cs typeface="Trebuchet MS"/>
              </a:rPr>
              <a:t>e</a:t>
            </a:r>
            <a:r>
              <a:rPr sz="2700" spc="-50" dirty="0">
                <a:solidFill>
                  <a:schemeClr val="bg1"/>
                </a:solidFill>
                <a:latin typeface="Trebuchet MS"/>
                <a:cs typeface="Trebuchet MS"/>
              </a:rPr>
              <a:t>d</a:t>
            </a:r>
            <a:r>
              <a:rPr sz="2700" spc="-200" dirty="0">
                <a:solidFill>
                  <a:schemeClr val="bg1"/>
                </a:solidFill>
                <a:latin typeface="Trebuchet MS"/>
                <a:cs typeface="Trebuchet MS"/>
              </a:rPr>
              <a:t> </a:t>
            </a:r>
            <a:r>
              <a:rPr sz="2700" spc="15" dirty="0">
                <a:solidFill>
                  <a:schemeClr val="bg1"/>
                </a:solidFill>
                <a:latin typeface="Trebuchet MS"/>
                <a:cs typeface="Trebuchet MS"/>
              </a:rPr>
              <a:t>w</a:t>
            </a:r>
            <a:r>
              <a:rPr sz="2700" spc="-170" dirty="0">
                <a:solidFill>
                  <a:schemeClr val="bg1"/>
                </a:solidFill>
                <a:latin typeface="Trebuchet MS"/>
                <a:cs typeface="Trebuchet MS"/>
              </a:rPr>
              <a:t>i</a:t>
            </a:r>
            <a:r>
              <a:rPr sz="2700" spc="-90" dirty="0">
                <a:solidFill>
                  <a:schemeClr val="bg1"/>
                </a:solidFill>
                <a:latin typeface="Trebuchet MS"/>
                <a:cs typeface="Trebuchet MS"/>
              </a:rPr>
              <a:t>t</a:t>
            </a:r>
            <a:r>
              <a:rPr sz="2700" spc="-5" dirty="0">
                <a:solidFill>
                  <a:schemeClr val="bg1"/>
                </a:solidFill>
                <a:latin typeface="Trebuchet MS"/>
                <a:cs typeface="Trebuchet MS"/>
              </a:rPr>
              <a:t>h  </a:t>
            </a:r>
            <a:r>
              <a:rPr sz="2700" spc="85" dirty="0">
                <a:solidFill>
                  <a:schemeClr val="bg1"/>
                </a:solidFill>
                <a:latin typeface="Trebuchet MS"/>
                <a:cs typeface="Trebuchet MS"/>
              </a:rPr>
              <a:t>o</a:t>
            </a:r>
            <a:r>
              <a:rPr sz="2700" spc="-90" dirty="0">
                <a:solidFill>
                  <a:schemeClr val="bg1"/>
                </a:solidFill>
                <a:latin typeface="Trebuchet MS"/>
                <a:cs typeface="Trebuchet MS"/>
              </a:rPr>
              <a:t>t</a:t>
            </a:r>
            <a:r>
              <a:rPr sz="2700" spc="-5" dirty="0">
                <a:solidFill>
                  <a:schemeClr val="bg1"/>
                </a:solidFill>
                <a:latin typeface="Trebuchet MS"/>
                <a:cs typeface="Trebuchet MS"/>
              </a:rPr>
              <a:t>h</a:t>
            </a:r>
            <a:r>
              <a:rPr sz="2700" spc="-110" dirty="0">
                <a:solidFill>
                  <a:schemeClr val="bg1"/>
                </a:solidFill>
                <a:latin typeface="Trebuchet MS"/>
                <a:cs typeface="Trebuchet MS"/>
              </a:rPr>
              <a:t>e</a:t>
            </a:r>
            <a:r>
              <a:rPr sz="2700" spc="-140" dirty="0">
                <a:solidFill>
                  <a:schemeClr val="bg1"/>
                </a:solidFill>
                <a:latin typeface="Trebuchet MS"/>
                <a:cs typeface="Trebuchet MS"/>
              </a:rPr>
              <a:t>r</a:t>
            </a:r>
            <a:r>
              <a:rPr sz="2700" spc="-200" dirty="0">
                <a:solidFill>
                  <a:schemeClr val="bg1"/>
                </a:solidFill>
                <a:latin typeface="Trebuchet MS"/>
                <a:cs typeface="Trebuchet MS"/>
              </a:rPr>
              <a:t> </a:t>
            </a:r>
            <a:r>
              <a:rPr sz="2700" spc="-195" dirty="0">
                <a:solidFill>
                  <a:schemeClr val="bg1"/>
                </a:solidFill>
                <a:latin typeface="Trebuchet MS"/>
                <a:cs typeface="Trebuchet MS"/>
              </a:rPr>
              <a:t>l</a:t>
            </a:r>
            <a:r>
              <a:rPr sz="2700" spc="-70" dirty="0">
                <a:solidFill>
                  <a:schemeClr val="bg1"/>
                </a:solidFill>
                <a:latin typeface="Trebuchet MS"/>
                <a:cs typeface="Trebuchet MS"/>
              </a:rPr>
              <a:t>a</a:t>
            </a:r>
            <a:r>
              <a:rPr sz="2700" spc="-55" dirty="0">
                <a:solidFill>
                  <a:schemeClr val="bg1"/>
                </a:solidFill>
                <a:latin typeface="Trebuchet MS"/>
                <a:cs typeface="Trebuchet MS"/>
              </a:rPr>
              <a:t>b</a:t>
            </a:r>
            <a:r>
              <a:rPr sz="2700" spc="-200" dirty="0">
                <a:solidFill>
                  <a:schemeClr val="bg1"/>
                </a:solidFill>
                <a:latin typeface="Trebuchet MS"/>
                <a:cs typeface="Trebuchet MS"/>
              </a:rPr>
              <a:t> </a:t>
            </a:r>
            <a:r>
              <a:rPr sz="2700" spc="-10" dirty="0">
                <a:solidFill>
                  <a:schemeClr val="bg1"/>
                </a:solidFill>
                <a:latin typeface="Trebuchet MS"/>
                <a:cs typeface="Trebuchet MS"/>
              </a:rPr>
              <a:t>m</a:t>
            </a:r>
            <a:r>
              <a:rPr sz="2700" spc="-70" dirty="0">
                <a:solidFill>
                  <a:schemeClr val="bg1"/>
                </a:solidFill>
                <a:latin typeface="Trebuchet MS"/>
                <a:cs typeface="Trebuchet MS"/>
              </a:rPr>
              <a:t>a</a:t>
            </a:r>
            <a:r>
              <a:rPr sz="2700" dirty="0">
                <a:solidFill>
                  <a:schemeClr val="bg1"/>
                </a:solidFill>
                <a:latin typeface="Trebuchet MS"/>
                <a:cs typeface="Trebuchet MS"/>
              </a:rPr>
              <a:t>n</a:t>
            </a:r>
            <a:r>
              <a:rPr sz="2700" spc="-70" dirty="0">
                <a:solidFill>
                  <a:schemeClr val="bg1"/>
                </a:solidFill>
                <a:latin typeface="Trebuchet MS"/>
                <a:cs typeface="Trebuchet MS"/>
              </a:rPr>
              <a:t>a</a:t>
            </a:r>
            <a:r>
              <a:rPr sz="2700" spc="95" dirty="0">
                <a:solidFill>
                  <a:schemeClr val="bg1"/>
                </a:solidFill>
                <a:latin typeface="Trebuchet MS"/>
                <a:cs typeface="Trebuchet MS"/>
              </a:rPr>
              <a:t>g</a:t>
            </a:r>
            <a:r>
              <a:rPr sz="2700" spc="-110" dirty="0">
                <a:solidFill>
                  <a:schemeClr val="bg1"/>
                </a:solidFill>
                <a:latin typeface="Trebuchet MS"/>
                <a:cs typeface="Trebuchet MS"/>
              </a:rPr>
              <a:t>e</a:t>
            </a:r>
            <a:r>
              <a:rPr sz="2700" spc="-10" dirty="0">
                <a:solidFill>
                  <a:schemeClr val="bg1"/>
                </a:solidFill>
                <a:latin typeface="Trebuchet MS"/>
                <a:cs typeface="Trebuchet MS"/>
              </a:rPr>
              <a:t>m</a:t>
            </a:r>
            <a:r>
              <a:rPr sz="2700" spc="-110" dirty="0">
                <a:solidFill>
                  <a:schemeClr val="bg1"/>
                </a:solidFill>
                <a:latin typeface="Trebuchet MS"/>
                <a:cs typeface="Trebuchet MS"/>
              </a:rPr>
              <a:t>e</a:t>
            </a:r>
            <a:r>
              <a:rPr sz="2700" dirty="0">
                <a:solidFill>
                  <a:schemeClr val="bg1"/>
                </a:solidFill>
                <a:latin typeface="Trebuchet MS"/>
                <a:cs typeface="Trebuchet MS"/>
              </a:rPr>
              <a:t>n</a:t>
            </a:r>
            <a:r>
              <a:rPr sz="2700" spc="-90" dirty="0">
                <a:solidFill>
                  <a:schemeClr val="bg1"/>
                </a:solidFill>
                <a:latin typeface="Trebuchet MS"/>
                <a:cs typeface="Trebuchet MS"/>
              </a:rPr>
              <a:t>t</a:t>
            </a:r>
            <a:r>
              <a:rPr sz="2700" spc="-200" dirty="0">
                <a:solidFill>
                  <a:schemeClr val="bg1"/>
                </a:solidFill>
                <a:latin typeface="Trebuchet MS"/>
                <a:cs typeface="Trebuchet MS"/>
              </a:rPr>
              <a:t> </a:t>
            </a:r>
            <a:r>
              <a:rPr sz="2700" spc="30" dirty="0">
                <a:solidFill>
                  <a:schemeClr val="bg1"/>
                </a:solidFill>
                <a:latin typeface="Trebuchet MS"/>
                <a:cs typeface="Trebuchet MS"/>
              </a:rPr>
              <a:t>s</a:t>
            </a:r>
            <a:r>
              <a:rPr sz="2700" spc="80" dirty="0">
                <a:solidFill>
                  <a:schemeClr val="bg1"/>
                </a:solidFill>
                <a:latin typeface="Trebuchet MS"/>
                <a:cs typeface="Trebuchet MS"/>
              </a:rPr>
              <a:t>o</a:t>
            </a:r>
            <a:r>
              <a:rPr sz="2700" spc="-80" dirty="0">
                <a:solidFill>
                  <a:schemeClr val="bg1"/>
                </a:solidFill>
                <a:latin typeface="Trebuchet MS"/>
                <a:cs typeface="Trebuchet MS"/>
              </a:rPr>
              <a:t>f</a:t>
            </a:r>
            <a:r>
              <a:rPr sz="2700" spc="-90" dirty="0">
                <a:solidFill>
                  <a:schemeClr val="bg1"/>
                </a:solidFill>
                <a:latin typeface="Trebuchet MS"/>
                <a:cs typeface="Trebuchet MS"/>
              </a:rPr>
              <a:t>t</a:t>
            </a:r>
            <a:r>
              <a:rPr sz="2700" dirty="0">
                <a:solidFill>
                  <a:schemeClr val="bg1"/>
                </a:solidFill>
                <a:latin typeface="Trebuchet MS"/>
                <a:cs typeface="Trebuchet MS"/>
              </a:rPr>
              <a:t>w</a:t>
            </a:r>
            <a:r>
              <a:rPr sz="2700" spc="-70" dirty="0">
                <a:solidFill>
                  <a:schemeClr val="bg1"/>
                </a:solidFill>
                <a:latin typeface="Trebuchet MS"/>
                <a:cs typeface="Trebuchet MS"/>
              </a:rPr>
              <a:t>a</a:t>
            </a:r>
            <a:r>
              <a:rPr sz="2700" spc="-185" dirty="0">
                <a:solidFill>
                  <a:schemeClr val="bg1"/>
                </a:solidFill>
                <a:latin typeface="Trebuchet MS"/>
                <a:cs typeface="Trebuchet MS"/>
              </a:rPr>
              <a:t>r</a:t>
            </a:r>
            <a:r>
              <a:rPr sz="2700" spc="-110" dirty="0">
                <a:solidFill>
                  <a:schemeClr val="bg1"/>
                </a:solidFill>
                <a:latin typeface="Trebuchet MS"/>
                <a:cs typeface="Trebuchet MS"/>
              </a:rPr>
              <a:t>e</a:t>
            </a:r>
            <a:r>
              <a:rPr sz="2700" spc="-200" dirty="0">
                <a:solidFill>
                  <a:schemeClr val="bg1"/>
                </a:solidFill>
                <a:latin typeface="Trebuchet MS"/>
                <a:cs typeface="Trebuchet MS"/>
              </a:rPr>
              <a:t> </a:t>
            </a:r>
            <a:r>
              <a:rPr sz="2700" spc="-105" dirty="0">
                <a:solidFill>
                  <a:schemeClr val="bg1"/>
                </a:solidFill>
                <a:latin typeface="Trebuchet MS"/>
                <a:cs typeface="Trebuchet MS"/>
              </a:rPr>
              <a:t>t</a:t>
            </a:r>
            <a:r>
              <a:rPr sz="2700" spc="70" dirty="0">
                <a:solidFill>
                  <a:schemeClr val="bg1"/>
                </a:solidFill>
                <a:latin typeface="Trebuchet MS"/>
                <a:cs typeface="Trebuchet MS"/>
              </a:rPr>
              <a:t>o  </a:t>
            </a:r>
            <a:r>
              <a:rPr sz="2700" spc="30" dirty="0">
                <a:solidFill>
                  <a:schemeClr val="bg1"/>
                </a:solidFill>
                <a:latin typeface="Trebuchet MS"/>
                <a:cs typeface="Trebuchet MS"/>
              </a:rPr>
              <a:t>s</a:t>
            </a:r>
            <a:r>
              <a:rPr sz="2700" spc="-90" dirty="0">
                <a:solidFill>
                  <a:schemeClr val="bg1"/>
                </a:solidFill>
                <a:latin typeface="Trebuchet MS"/>
                <a:cs typeface="Trebuchet MS"/>
              </a:rPr>
              <a:t>t</a:t>
            </a:r>
            <a:r>
              <a:rPr sz="2700" spc="-185" dirty="0">
                <a:solidFill>
                  <a:schemeClr val="bg1"/>
                </a:solidFill>
                <a:latin typeface="Trebuchet MS"/>
                <a:cs typeface="Trebuchet MS"/>
              </a:rPr>
              <a:t>r</a:t>
            </a:r>
            <a:r>
              <a:rPr sz="2700" spc="-110" dirty="0">
                <a:solidFill>
                  <a:schemeClr val="bg1"/>
                </a:solidFill>
                <a:latin typeface="Trebuchet MS"/>
                <a:cs typeface="Trebuchet MS"/>
              </a:rPr>
              <a:t>e</a:t>
            </a:r>
            <a:r>
              <a:rPr sz="2700" spc="-70" dirty="0">
                <a:solidFill>
                  <a:schemeClr val="bg1"/>
                </a:solidFill>
                <a:latin typeface="Trebuchet MS"/>
                <a:cs typeface="Trebuchet MS"/>
              </a:rPr>
              <a:t>a</a:t>
            </a:r>
            <a:r>
              <a:rPr sz="2700" spc="-10" dirty="0">
                <a:solidFill>
                  <a:schemeClr val="bg1"/>
                </a:solidFill>
                <a:latin typeface="Trebuchet MS"/>
                <a:cs typeface="Trebuchet MS"/>
              </a:rPr>
              <a:t>m</a:t>
            </a:r>
            <a:r>
              <a:rPr sz="2700" spc="-195" dirty="0">
                <a:solidFill>
                  <a:schemeClr val="bg1"/>
                </a:solidFill>
                <a:latin typeface="Trebuchet MS"/>
                <a:cs typeface="Trebuchet MS"/>
              </a:rPr>
              <a:t>l</a:t>
            </a:r>
            <a:r>
              <a:rPr sz="2700" spc="-170" dirty="0">
                <a:solidFill>
                  <a:schemeClr val="bg1"/>
                </a:solidFill>
                <a:latin typeface="Trebuchet MS"/>
                <a:cs typeface="Trebuchet MS"/>
              </a:rPr>
              <a:t>i</a:t>
            </a:r>
            <a:r>
              <a:rPr sz="2700" dirty="0">
                <a:solidFill>
                  <a:schemeClr val="bg1"/>
                </a:solidFill>
                <a:latin typeface="Trebuchet MS"/>
                <a:cs typeface="Trebuchet MS"/>
              </a:rPr>
              <a:t>n</a:t>
            </a:r>
            <a:r>
              <a:rPr sz="2700" spc="-110" dirty="0">
                <a:solidFill>
                  <a:schemeClr val="bg1"/>
                </a:solidFill>
                <a:latin typeface="Trebuchet MS"/>
                <a:cs typeface="Trebuchet MS"/>
              </a:rPr>
              <a:t>e</a:t>
            </a:r>
            <a:r>
              <a:rPr sz="2700" spc="-200" dirty="0">
                <a:solidFill>
                  <a:schemeClr val="bg1"/>
                </a:solidFill>
                <a:latin typeface="Trebuchet MS"/>
                <a:cs typeface="Trebuchet MS"/>
              </a:rPr>
              <a:t> </a:t>
            </a:r>
            <a:r>
              <a:rPr sz="2700" spc="-5" dirty="0">
                <a:solidFill>
                  <a:schemeClr val="bg1"/>
                </a:solidFill>
                <a:latin typeface="Trebuchet MS"/>
                <a:cs typeface="Trebuchet MS"/>
              </a:rPr>
              <a:t>y</a:t>
            </a:r>
            <a:r>
              <a:rPr sz="2700" spc="100" dirty="0">
                <a:solidFill>
                  <a:schemeClr val="bg1"/>
                </a:solidFill>
                <a:latin typeface="Trebuchet MS"/>
                <a:cs typeface="Trebuchet MS"/>
              </a:rPr>
              <a:t>o</a:t>
            </a:r>
            <a:r>
              <a:rPr sz="2700" spc="-55" dirty="0">
                <a:solidFill>
                  <a:schemeClr val="bg1"/>
                </a:solidFill>
                <a:latin typeface="Trebuchet MS"/>
                <a:cs typeface="Trebuchet MS"/>
              </a:rPr>
              <a:t>u</a:t>
            </a:r>
            <a:r>
              <a:rPr sz="2700" spc="-140" dirty="0">
                <a:solidFill>
                  <a:schemeClr val="bg1"/>
                </a:solidFill>
                <a:latin typeface="Trebuchet MS"/>
                <a:cs typeface="Trebuchet MS"/>
              </a:rPr>
              <a:t>r</a:t>
            </a:r>
            <a:r>
              <a:rPr sz="2700" spc="-200" dirty="0">
                <a:solidFill>
                  <a:schemeClr val="bg1"/>
                </a:solidFill>
                <a:latin typeface="Trebuchet MS"/>
                <a:cs typeface="Trebuchet MS"/>
              </a:rPr>
              <a:t> </a:t>
            </a:r>
            <a:r>
              <a:rPr sz="2700" spc="15" dirty="0">
                <a:solidFill>
                  <a:schemeClr val="bg1"/>
                </a:solidFill>
                <a:latin typeface="Trebuchet MS"/>
                <a:cs typeface="Trebuchet MS"/>
              </a:rPr>
              <a:t>w</a:t>
            </a:r>
            <a:r>
              <a:rPr sz="2700" spc="100" dirty="0">
                <a:solidFill>
                  <a:schemeClr val="bg1"/>
                </a:solidFill>
                <a:latin typeface="Trebuchet MS"/>
                <a:cs typeface="Trebuchet MS"/>
              </a:rPr>
              <a:t>o</a:t>
            </a:r>
            <a:r>
              <a:rPr sz="2700" spc="-140" dirty="0">
                <a:solidFill>
                  <a:schemeClr val="bg1"/>
                </a:solidFill>
                <a:latin typeface="Trebuchet MS"/>
                <a:cs typeface="Trebuchet MS"/>
              </a:rPr>
              <a:t>r</a:t>
            </a:r>
            <a:r>
              <a:rPr sz="2700" spc="-10" dirty="0">
                <a:solidFill>
                  <a:schemeClr val="bg1"/>
                </a:solidFill>
                <a:latin typeface="Trebuchet MS"/>
                <a:cs typeface="Trebuchet MS"/>
              </a:rPr>
              <a:t>k</a:t>
            </a:r>
            <a:r>
              <a:rPr sz="2700" spc="-5" dirty="0">
                <a:solidFill>
                  <a:schemeClr val="bg1"/>
                </a:solidFill>
                <a:latin typeface="Trebuchet MS"/>
                <a:cs typeface="Trebuchet MS"/>
              </a:rPr>
              <a:t>ﬂ</a:t>
            </a:r>
            <a:r>
              <a:rPr sz="2700" spc="100" dirty="0">
                <a:solidFill>
                  <a:schemeClr val="bg1"/>
                </a:solidFill>
                <a:latin typeface="Trebuchet MS"/>
                <a:cs typeface="Trebuchet MS"/>
              </a:rPr>
              <a:t>o</a:t>
            </a:r>
            <a:r>
              <a:rPr sz="2700" spc="-40" dirty="0">
                <a:solidFill>
                  <a:schemeClr val="bg1"/>
                </a:solidFill>
                <a:latin typeface="Trebuchet MS"/>
                <a:cs typeface="Trebuchet MS"/>
              </a:rPr>
              <a:t>w</a:t>
            </a:r>
            <a:r>
              <a:rPr sz="2700" spc="-395" dirty="0">
                <a:solidFill>
                  <a:schemeClr val="bg1"/>
                </a:solidFill>
                <a:latin typeface="Trebuchet MS"/>
                <a:cs typeface="Trebuchet MS"/>
              </a:rPr>
              <a:t>.</a:t>
            </a:r>
            <a:endParaRPr sz="2700" dirty="0">
              <a:solidFill>
                <a:schemeClr val="bg1"/>
              </a:solidFill>
              <a:latin typeface="Trebuchet MS"/>
              <a:cs typeface="Trebuchet MS"/>
            </a:endParaRPr>
          </a:p>
        </p:txBody>
      </p:sp>
      <p:sp>
        <p:nvSpPr>
          <p:cNvPr id="12" name="object 12"/>
          <p:cNvSpPr/>
          <p:nvPr/>
        </p:nvSpPr>
        <p:spPr>
          <a:xfrm>
            <a:off x="13908704" y="3250713"/>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9"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9477325" y="1244789"/>
            <a:ext cx="2918460" cy="962660"/>
          </a:xfrm>
          <a:prstGeom prst="rect">
            <a:avLst/>
          </a:prstGeom>
        </p:spPr>
        <p:txBody>
          <a:bodyPr vert="horz" wrap="square" lIns="0" tIns="12700" rIns="0" bIns="0" rtlCol="0">
            <a:spAutoFit/>
          </a:bodyPr>
          <a:lstStyle/>
          <a:p>
            <a:pPr marL="12700">
              <a:lnSpc>
                <a:spcPct val="100000"/>
              </a:lnSpc>
              <a:spcBef>
                <a:spcPts val="100"/>
              </a:spcBef>
            </a:pPr>
            <a:r>
              <a:rPr spc="-325" dirty="0">
                <a:latin typeface="Verdana"/>
                <a:cs typeface="Verdana"/>
              </a:rPr>
              <a:t>Security</a:t>
            </a:r>
          </a:p>
        </p:txBody>
      </p:sp>
      <p:sp>
        <p:nvSpPr>
          <p:cNvPr id="15" name="object 15"/>
          <p:cNvSpPr txBox="1"/>
          <p:nvPr/>
        </p:nvSpPr>
        <p:spPr>
          <a:xfrm>
            <a:off x="9447299" y="3154716"/>
            <a:ext cx="6886575" cy="1675130"/>
          </a:xfrm>
          <a:prstGeom prst="rect">
            <a:avLst/>
          </a:prstGeom>
        </p:spPr>
        <p:txBody>
          <a:bodyPr vert="horz" wrap="square" lIns="0" tIns="11430" rIns="0" bIns="0" rtlCol="0">
            <a:spAutoFit/>
          </a:bodyPr>
          <a:lstStyle/>
          <a:p>
            <a:pPr marL="12700" marR="5080">
              <a:lnSpc>
                <a:spcPct val="100299"/>
              </a:lnSpc>
              <a:spcBef>
                <a:spcPts val="90"/>
              </a:spcBef>
            </a:pPr>
            <a:r>
              <a:rPr sz="2700" spc="40" dirty="0">
                <a:solidFill>
                  <a:schemeClr val="bg1"/>
                </a:solidFill>
                <a:latin typeface="Trebuchet MS"/>
                <a:cs typeface="Trebuchet MS"/>
              </a:rPr>
              <a:t>We</a:t>
            </a:r>
            <a:r>
              <a:rPr sz="2700" spc="-200" dirty="0">
                <a:solidFill>
                  <a:schemeClr val="bg1"/>
                </a:solidFill>
                <a:latin typeface="Trebuchet MS"/>
                <a:cs typeface="Trebuchet MS"/>
              </a:rPr>
              <a:t> </a:t>
            </a:r>
            <a:r>
              <a:rPr sz="2700" spc="-55" dirty="0">
                <a:solidFill>
                  <a:schemeClr val="bg1"/>
                </a:solidFill>
                <a:latin typeface="Trebuchet MS"/>
                <a:cs typeface="Trebuchet MS"/>
              </a:rPr>
              <a:t>understand</a:t>
            </a:r>
            <a:r>
              <a:rPr sz="2700" spc="-195" dirty="0">
                <a:solidFill>
                  <a:schemeClr val="bg1"/>
                </a:solidFill>
                <a:latin typeface="Trebuchet MS"/>
                <a:cs typeface="Trebuchet MS"/>
              </a:rPr>
              <a:t> </a:t>
            </a:r>
            <a:r>
              <a:rPr sz="2700" spc="-70" dirty="0">
                <a:solidFill>
                  <a:schemeClr val="bg1"/>
                </a:solidFill>
                <a:latin typeface="Trebuchet MS"/>
                <a:cs typeface="Trebuchet MS"/>
              </a:rPr>
              <a:t>the</a:t>
            </a:r>
            <a:r>
              <a:rPr sz="2700" spc="-195" dirty="0">
                <a:solidFill>
                  <a:schemeClr val="bg1"/>
                </a:solidFill>
                <a:latin typeface="Trebuchet MS"/>
                <a:cs typeface="Trebuchet MS"/>
              </a:rPr>
              <a:t> </a:t>
            </a:r>
            <a:r>
              <a:rPr sz="2700" spc="-75" dirty="0">
                <a:solidFill>
                  <a:schemeClr val="bg1"/>
                </a:solidFill>
                <a:latin typeface="Trebuchet MS"/>
                <a:cs typeface="Trebuchet MS"/>
              </a:rPr>
              <a:t>importance</a:t>
            </a:r>
            <a:r>
              <a:rPr sz="2700" spc="-200" dirty="0">
                <a:solidFill>
                  <a:schemeClr val="bg1"/>
                </a:solidFill>
                <a:latin typeface="Trebuchet MS"/>
                <a:cs typeface="Trebuchet MS"/>
              </a:rPr>
              <a:t> </a:t>
            </a:r>
            <a:r>
              <a:rPr sz="2700" dirty="0">
                <a:solidFill>
                  <a:schemeClr val="bg1"/>
                </a:solidFill>
                <a:latin typeface="Trebuchet MS"/>
                <a:cs typeface="Trebuchet MS"/>
              </a:rPr>
              <a:t>of</a:t>
            </a:r>
            <a:r>
              <a:rPr sz="2700" spc="-190" dirty="0">
                <a:solidFill>
                  <a:schemeClr val="bg1"/>
                </a:solidFill>
                <a:latin typeface="Trebuchet MS"/>
                <a:cs typeface="Trebuchet MS"/>
              </a:rPr>
              <a:t> </a:t>
            </a:r>
            <a:r>
              <a:rPr sz="2700" spc="-70" dirty="0">
                <a:solidFill>
                  <a:schemeClr val="bg1"/>
                </a:solidFill>
                <a:latin typeface="Trebuchet MS"/>
                <a:cs typeface="Trebuchet MS"/>
              </a:rPr>
              <a:t>data</a:t>
            </a:r>
            <a:r>
              <a:rPr sz="2700" spc="-195" dirty="0">
                <a:solidFill>
                  <a:schemeClr val="bg1"/>
                </a:solidFill>
                <a:latin typeface="Trebuchet MS"/>
                <a:cs typeface="Trebuchet MS"/>
              </a:rPr>
              <a:t> </a:t>
            </a:r>
            <a:r>
              <a:rPr sz="2700" spc="-85" dirty="0">
                <a:solidFill>
                  <a:schemeClr val="bg1"/>
                </a:solidFill>
                <a:latin typeface="Trebuchet MS"/>
                <a:cs typeface="Trebuchet MS"/>
              </a:rPr>
              <a:t>security </a:t>
            </a:r>
            <a:r>
              <a:rPr sz="2700" spc="-800" dirty="0">
                <a:solidFill>
                  <a:schemeClr val="bg1"/>
                </a:solidFill>
                <a:latin typeface="Trebuchet MS"/>
                <a:cs typeface="Trebuchet MS"/>
              </a:rPr>
              <a:t> </a:t>
            </a:r>
            <a:r>
              <a:rPr sz="2700" spc="-170" dirty="0">
                <a:solidFill>
                  <a:schemeClr val="bg1"/>
                </a:solidFill>
                <a:latin typeface="Trebuchet MS"/>
                <a:cs typeface="Trebuchet MS"/>
              </a:rPr>
              <a:t>i</a:t>
            </a:r>
            <a:r>
              <a:rPr sz="2700" dirty="0">
                <a:solidFill>
                  <a:schemeClr val="bg1"/>
                </a:solidFill>
                <a:latin typeface="Trebuchet MS"/>
                <a:cs typeface="Trebuchet MS"/>
              </a:rPr>
              <a:t>n</a:t>
            </a:r>
            <a:r>
              <a:rPr sz="2700" spc="-200" dirty="0">
                <a:solidFill>
                  <a:schemeClr val="bg1"/>
                </a:solidFill>
                <a:latin typeface="Trebuchet MS"/>
                <a:cs typeface="Trebuchet MS"/>
              </a:rPr>
              <a:t> </a:t>
            </a:r>
            <a:r>
              <a:rPr sz="2700" spc="-70" dirty="0">
                <a:solidFill>
                  <a:schemeClr val="bg1"/>
                </a:solidFill>
                <a:latin typeface="Trebuchet MS"/>
                <a:cs typeface="Trebuchet MS"/>
              </a:rPr>
              <a:t>a</a:t>
            </a:r>
            <a:r>
              <a:rPr sz="2700" spc="-200" dirty="0">
                <a:solidFill>
                  <a:schemeClr val="bg1"/>
                </a:solidFill>
                <a:latin typeface="Trebuchet MS"/>
                <a:cs typeface="Trebuchet MS"/>
              </a:rPr>
              <a:t> </a:t>
            </a:r>
            <a:r>
              <a:rPr sz="2700" spc="-195" dirty="0">
                <a:solidFill>
                  <a:schemeClr val="bg1"/>
                </a:solidFill>
                <a:latin typeface="Trebuchet MS"/>
                <a:cs typeface="Trebuchet MS"/>
              </a:rPr>
              <a:t>l</a:t>
            </a:r>
            <a:r>
              <a:rPr sz="2700" spc="-70" dirty="0">
                <a:solidFill>
                  <a:schemeClr val="bg1"/>
                </a:solidFill>
                <a:latin typeface="Trebuchet MS"/>
                <a:cs typeface="Trebuchet MS"/>
              </a:rPr>
              <a:t>a</a:t>
            </a:r>
            <a:r>
              <a:rPr sz="2700" spc="-55" dirty="0">
                <a:solidFill>
                  <a:schemeClr val="bg1"/>
                </a:solidFill>
                <a:latin typeface="Trebuchet MS"/>
                <a:cs typeface="Trebuchet MS"/>
              </a:rPr>
              <a:t>b</a:t>
            </a:r>
            <a:r>
              <a:rPr sz="2700" spc="-200" dirty="0">
                <a:solidFill>
                  <a:schemeClr val="bg1"/>
                </a:solidFill>
                <a:latin typeface="Trebuchet MS"/>
                <a:cs typeface="Trebuchet MS"/>
              </a:rPr>
              <a:t> </a:t>
            </a:r>
            <a:r>
              <a:rPr sz="2700" spc="30" dirty="0">
                <a:solidFill>
                  <a:schemeClr val="bg1"/>
                </a:solidFill>
                <a:latin typeface="Trebuchet MS"/>
                <a:cs typeface="Trebuchet MS"/>
              </a:rPr>
              <a:t>s</a:t>
            </a:r>
            <a:r>
              <a:rPr sz="2700" spc="-110" dirty="0">
                <a:solidFill>
                  <a:schemeClr val="bg1"/>
                </a:solidFill>
                <a:latin typeface="Trebuchet MS"/>
                <a:cs typeface="Trebuchet MS"/>
              </a:rPr>
              <a:t>e</a:t>
            </a:r>
            <a:r>
              <a:rPr sz="2700" spc="-90" dirty="0">
                <a:solidFill>
                  <a:schemeClr val="bg1"/>
                </a:solidFill>
                <a:latin typeface="Trebuchet MS"/>
                <a:cs typeface="Trebuchet MS"/>
              </a:rPr>
              <a:t>tt</a:t>
            </a:r>
            <a:r>
              <a:rPr sz="2700" spc="-170" dirty="0">
                <a:solidFill>
                  <a:schemeClr val="bg1"/>
                </a:solidFill>
                <a:latin typeface="Trebuchet MS"/>
                <a:cs typeface="Trebuchet MS"/>
              </a:rPr>
              <a:t>i</a:t>
            </a:r>
            <a:r>
              <a:rPr sz="2700" dirty="0">
                <a:solidFill>
                  <a:schemeClr val="bg1"/>
                </a:solidFill>
                <a:latin typeface="Trebuchet MS"/>
                <a:cs typeface="Trebuchet MS"/>
              </a:rPr>
              <a:t>n</a:t>
            </a:r>
            <a:r>
              <a:rPr sz="2700" spc="95" dirty="0">
                <a:solidFill>
                  <a:schemeClr val="bg1"/>
                </a:solidFill>
                <a:latin typeface="Trebuchet MS"/>
                <a:cs typeface="Trebuchet MS"/>
              </a:rPr>
              <a:t>g</a:t>
            </a:r>
            <a:r>
              <a:rPr sz="2700" spc="-395" dirty="0">
                <a:solidFill>
                  <a:schemeClr val="bg1"/>
                </a:solidFill>
                <a:latin typeface="Trebuchet MS"/>
                <a:cs typeface="Trebuchet MS"/>
              </a:rPr>
              <a:t>.</a:t>
            </a:r>
            <a:r>
              <a:rPr sz="2700" spc="-200" dirty="0">
                <a:solidFill>
                  <a:schemeClr val="bg1"/>
                </a:solidFill>
                <a:latin typeface="Trebuchet MS"/>
                <a:cs typeface="Trebuchet MS"/>
              </a:rPr>
              <a:t> </a:t>
            </a:r>
            <a:r>
              <a:rPr sz="2700" spc="229" dirty="0">
                <a:solidFill>
                  <a:schemeClr val="bg1"/>
                </a:solidFill>
                <a:latin typeface="Trebuchet MS"/>
                <a:cs typeface="Trebuchet MS"/>
              </a:rPr>
              <a:t>O</a:t>
            </a:r>
            <a:r>
              <a:rPr sz="2700" spc="-55" dirty="0">
                <a:solidFill>
                  <a:schemeClr val="bg1"/>
                </a:solidFill>
                <a:latin typeface="Trebuchet MS"/>
                <a:cs typeface="Trebuchet MS"/>
              </a:rPr>
              <a:t>u</a:t>
            </a:r>
            <a:r>
              <a:rPr sz="2700" spc="-140" dirty="0">
                <a:solidFill>
                  <a:schemeClr val="bg1"/>
                </a:solidFill>
                <a:latin typeface="Trebuchet MS"/>
                <a:cs typeface="Trebuchet MS"/>
              </a:rPr>
              <a:t>r</a:t>
            </a:r>
            <a:r>
              <a:rPr sz="2700" spc="-200" dirty="0">
                <a:solidFill>
                  <a:schemeClr val="bg1"/>
                </a:solidFill>
                <a:latin typeface="Trebuchet MS"/>
                <a:cs typeface="Trebuchet MS"/>
              </a:rPr>
              <a:t> </a:t>
            </a:r>
            <a:r>
              <a:rPr sz="2700" spc="75" dirty="0">
                <a:solidFill>
                  <a:schemeClr val="bg1"/>
                </a:solidFill>
                <a:latin typeface="Trebuchet MS"/>
                <a:cs typeface="Trebuchet MS"/>
              </a:rPr>
              <a:t>E</a:t>
            </a:r>
            <a:r>
              <a:rPr sz="2700" spc="-195" dirty="0">
                <a:solidFill>
                  <a:schemeClr val="bg1"/>
                </a:solidFill>
                <a:latin typeface="Trebuchet MS"/>
                <a:cs typeface="Trebuchet MS"/>
              </a:rPr>
              <a:t>l</a:t>
            </a:r>
            <a:r>
              <a:rPr sz="2700" spc="-110" dirty="0">
                <a:solidFill>
                  <a:schemeClr val="bg1"/>
                </a:solidFill>
                <a:latin typeface="Trebuchet MS"/>
                <a:cs typeface="Trebuchet MS"/>
              </a:rPr>
              <a:t>e</a:t>
            </a:r>
            <a:r>
              <a:rPr sz="2700" spc="-160" dirty="0">
                <a:solidFill>
                  <a:schemeClr val="bg1"/>
                </a:solidFill>
                <a:latin typeface="Trebuchet MS"/>
                <a:cs typeface="Trebuchet MS"/>
              </a:rPr>
              <a:t>c</a:t>
            </a:r>
            <a:r>
              <a:rPr sz="2700" spc="-90" dirty="0">
                <a:solidFill>
                  <a:schemeClr val="bg1"/>
                </a:solidFill>
                <a:latin typeface="Trebuchet MS"/>
                <a:cs typeface="Trebuchet MS"/>
              </a:rPr>
              <a:t>t</a:t>
            </a:r>
            <a:r>
              <a:rPr sz="2700" spc="-140" dirty="0">
                <a:solidFill>
                  <a:schemeClr val="bg1"/>
                </a:solidFill>
                <a:latin typeface="Trebuchet MS"/>
                <a:cs typeface="Trebuchet MS"/>
              </a:rPr>
              <a:t>r</a:t>
            </a:r>
            <a:r>
              <a:rPr sz="2700" spc="-170" dirty="0">
                <a:solidFill>
                  <a:schemeClr val="bg1"/>
                </a:solidFill>
                <a:latin typeface="Trebuchet MS"/>
                <a:cs typeface="Trebuchet MS"/>
              </a:rPr>
              <a:t>i</a:t>
            </a:r>
            <a:r>
              <a:rPr sz="2700" spc="-175" dirty="0">
                <a:solidFill>
                  <a:schemeClr val="bg1"/>
                </a:solidFill>
                <a:latin typeface="Trebuchet MS"/>
                <a:cs typeface="Trebuchet MS"/>
              </a:rPr>
              <a:t>c</a:t>
            </a:r>
            <a:r>
              <a:rPr sz="2700" spc="-70" dirty="0">
                <a:solidFill>
                  <a:schemeClr val="bg1"/>
                </a:solidFill>
                <a:latin typeface="Trebuchet MS"/>
                <a:cs typeface="Trebuchet MS"/>
              </a:rPr>
              <a:t>a</a:t>
            </a:r>
            <a:r>
              <a:rPr sz="2700" spc="-195" dirty="0">
                <a:solidFill>
                  <a:schemeClr val="bg1"/>
                </a:solidFill>
                <a:latin typeface="Trebuchet MS"/>
                <a:cs typeface="Trebuchet MS"/>
              </a:rPr>
              <a:t>l</a:t>
            </a:r>
            <a:r>
              <a:rPr sz="2700" spc="-200" dirty="0">
                <a:solidFill>
                  <a:schemeClr val="bg1"/>
                </a:solidFill>
                <a:latin typeface="Trebuchet MS"/>
                <a:cs typeface="Trebuchet MS"/>
              </a:rPr>
              <a:t> </a:t>
            </a:r>
            <a:r>
              <a:rPr sz="2700" spc="190" dirty="0">
                <a:solidFill>
                  <a:schemeClr val="bg1"/>
                </a:solidFill>
                <a:latin typeface="Trebuchet MS"/>
                <a:cs typeface="Trebuchet MS"/>
              </a:rPr>
              <a:t>W</a:t>
            </a:r>
            <a:r>
              <a:rPr sz="2700" spc="-110" dirty="0">
                <a:solidFill>
                  <a:schemeClr val="bg1"/>
                </a:solidFill>
                <a:latin typeface="Trebuchet MS"/>
                <a:cs typeface="Trebuchet MS"/>
              </a:rPr>
              <a:t>e</a:t>
            </a:r>
            <a:r>
              <a:rPr sz="2700" spc="-55" dirty="0">
                <a:solidFill>
                  <a:schemeClr val="bg1"/>
                </a:solidFill>
                <a:latin typeface="Trebuchet MS"/>
                <a:cs typeface="Trebuchet MS"/>
              </a:rPr>
              <a:t>b</a:t>
            </a:r>
            <a:r>
              <a:rPr sz="2700" spc="-200" dirty="0">
                <a:solidFill>
                  <a:schemeClr val="bg1"/>
                </a:solidFill>
                <a:latin typeface="Trebuchet MS"/>
                <a:cs typeface="Trebuchet MS"/>
              </a:rPr>
              <a:t> </a:t>
            </a:r>
            <a:r>
              <a:rPr sz="2700" spc="250" dirty="0">
                <a:solidFill>
                  <a:schemeClr val="bg1"/>
                </a:solidFill>
                <a:latin typeface="Trebuchet MS"/>
                <a:cs typeface="Trebuchet MS"/>
              </a:rPr>
              <a:t>D</a:t>
            </a:r>
            <a:r>
              <a:rPr sz="2700" spc="-70" dirty="0">
                <a:solidFill>
                  <a:schemeClr val="bg1"/>
                </a:solidFill>
                <a:latin typeface="Trebuchet MS"/>
                <a:cs typeface="Trebuchet MS"/>
              </a:rPr>
              <a:t>a</a:t>
            </a:r>
            <a:r>
              <a:rPr sz="2700" spc="30" dirty="0">
                <a:solidFill>
                  <a:schemeClr val="bg1"/>
                </a:solidFill>
                <a:latin typeface="Trebuchet MS"/>
                <a:cs typeface="Trebuchet MS"/>
              </a:rPr>
              <a:t>s</a:t>
            </a:r>
            <a:r>
              <a:rPr sz="2700" spc="-5" dirty="0">
                <a:solidFill>
                  <a:schemeClr val="bg1"/>
                </a:solidFill>
                <a:latin typeface="Trebuchet MS"/>
                <a:cs typeface="Trebuchet MS"/>
              </a:rPr>
              <a:t>h</a:t>
            </a:r>
            <a:r>
              <a:rPr sz="2700" spc="-55" dirty="0">
                <a:solidFill>
                  <a:schemeClr val="bg1"/>
                </a:solidFill>
                <a:latin typeface="Trebuchet MS"/>
                <a:cs typeface="Trebuchet MS"/>
              </a:rPr>
              <a:t>b</a:t>
            </a:r>
            <a:r>
              <a:rPr sz="2700" spc="100" dirty="0">
                <a:solidFill>
                  <a:schemeClr val="bg1"/>
                </a:solidFill>
                <a:latin typeface="Trebuchet MS"/>
                <a:cs typeface="Trebuchet MS"/>
              </a:rPr>
              <a:t>o</a:t>
            </a:r>
            <a:r>
              <a:rPr sz="2700" spc="-70" dirty="0">
                <a:solidFill>
                  <a:schemeClr val="bg1"/>
                </a:solidFill>
                <a:latin typeface="Trebuchet MS"/>
                <a:cs typeface="Trebuchet MS"/>
              </a:rPr>
              <a:t>a</a:t>
            </a:r>
            <a:r>
              <a:rPr sz="2700" spc="-185" dirty="0">
                <a:solidFill>
                  <a:schemeClr val="bg1"/>
                </a:solidFill>
                <a:latin typeface="Trebuchet MS"/>
                <a:cs typeface="Trebuchet MS"/>
              </a:rPr>
              <a:t>r</a:t>
            </a:r>
            <a:r>
              <a:rPr sz="2700" spc="-35" dirty="0">
                <a:solidFill>
                  <a:schemeClr val="bg1"/>
                </a:solidFill>
                <a:latin typeface="Trebuchet MS"/>
                <a:cs typeface="Trebuchet MS"/>
              </a:rPr>
              <a:t>d  </a:t>
            </a:r>
            <a:r>
              <a:rPr sz="2700" spc="-55" dirty="0">
                <a:solidFill>
                  <a:schemeClr val="bg1"/>
                </a:solidFill>
                <a:latin typeface="Trebuchet MS"/>
                <a:cs typeface="Trebuchet MS"/>
              </a:rPr>
              <a:t>u</a:t>
            </a:r>
            <a:r>
              <a:rPr sz="2700" spc="30" dirty="0">
                <a:solidFill>
                  <a:schemeClr val="bg1"/>
                </a:solidFill>
                <a:latin typeface="Trebuchet MS"/>
                <a:cs typeface="Trebuchet MS"/>
              </a:rPr>
              <a:t>s</a:t>
            </a:r>
            <a:r>
              <a:rPr sz="2700" spc="-110" dirty="0">
                <a:solidFill>
                  <a:schemeClr val="bg1"/>
                </a:solidFill>
                <a:latin typeface="Trebuchet MS"/>
                <a:cs typeface="Trebuchet MS"/>
              </a:rPr>
              <a:t>e</a:t>
            </a:r>
            <a:r>
              <a:rPr sz="2700" spc="30" dirty="0">
                <a:solidFill>
                  <a:schemeClr val="bg1"/>
                </a:solidFill>
                <a:latin typeface="Trebuchet MS"/>
                <a:cs typeface="Trebuchet MS"/>
              </a:rPr>
              <a:t>s</a:t>
            </a:r>
            <a:r>
              <a:rPr sz="2700" spc="-195" dirty="0">
                <a:solidFill>
                  <a:schemeClr val="bg1"/>
                </a:solidFill>
                <a:latin typeface="Trebuchet MS"/>
                <a:cs typeface="Trebuchet MS"/>
              </a:rPr>
              <a:t> </a:t>
            </a:r>
            <a:r>
              <a:rPr sz="2700" spc="-110" dirty="0">
                <a:solidFill>
                  <a:schemeClr val="bg1"/>
                </a:solidFill>
                <a:latin typeface="Trebuchet MS"/>
                <a:cs typeface="Trebuchet MS"/>
              </a:rPr>
              <a:t>e</a:t>
            </a:r>
            <a:r>
              <a:rPr sz="2700" dirty="0">
                <a:solidFill>
                  <a:schemeClr val="bg1"/>
                </a:solidFill>
                <a:latin typeface="Trebuchet MS"/>
                <a:cs typeface="Trebuchet MS"/>
              </a:rPr>
              <a:t>n</a:t>
            </a:r>
            <a:r>
              <a:rPr sz="2700" spc="-160" dirty="0">
                <a:solidFill>
                  <a:schemeClr val="bg1"/>
                </a:solidFill>
                <a:latin typeface="Trebuchet MS"/>
                <a:cs typeface="Trebuchet MS"/>
              </a:rPr>
              <a:t>c</a:t>
            </a:r>
            <a:r>
              <a:rPr sz="2700" spc="-140" dirty="0">
                <a:solidFill>
                  <a:schemeClr val="bg1"/>
                </a:solidFill>
                <a:latin typeface="Trebuchet MS"/>
                <a:cs typeface="Trebuchet MS"/>
              </a:rPr>
              <a:t>r</a:t>
            </a:r>
            <a:r>
              <a:rPr sz="2700" spc="10" dirty="0">
                <a:solidFill>
                  <a:schemeClr val="bg1"/>
                </a:solidFill>
                <a:latin typeface="Trebuchet MS"/>
                <a:cs typeface="Trebuchet MS"/>
              </a:rPr>
              <a:t>y</a:t>
            </a:r>
            <a:r>
              <a:rPr sz="2700" spc="-65" dirty="0">
                <a:solidFill>
                  <a:schemeClr val="bg1"/>
                </a:solidFill>
                <a:latin typeface="Trebuchet MS"/>
                <a:cs typeface="Trebuchet MS"/>
              </a:rPr>
              <a:t>p</a:t>
            </a:r>
            <a:r>
              <a:rPr sz="2700" spc="-90" dirty="0">
                <a:solidFill>
                  <a:schemeClr val="bg1"/>
                </a:solidFill>
                <a:latin typeface="Trebuchet MS"/>
                <a:cs typeface="Trebuchet MS"/>
              </a:rPr>
              <a:t>t</a:t>
            </a:r>
            <a:r>
              <a:rPr sz="2700" spc="-170" dirty="0">
                <a:solidFill>
                  <a:schemeClr val="bg1"/>
                </a:solidFill>
                <a:latin typeface="Trebuchet MS"/>
                <a:cs typeface="Trebuchet MS"/>
              </a:rPr>
              <a:t>i</a:t>
            </a:r>
            <a:r>
              <a:rPr sz="2700" spc="100" dirty="0">
                <a:solidFill>
                  <a:schemeClr val="bg1"/>
                </a:solidFill>
                <a:latin typeface="Trebuchet MS"/>
                <a:cs typeface="Trebuchet MS"/>
              </a:rPr>
              <a:t>o</a:t>
            </a:r>
            <a:r>
              <a:rPr sz="2700" dirty="0">
                <a:solidFill>
                  <a:schemeClr val="bg1"/>
                </a:solidFill>
                <a:latin typeface="Trebuchet MS"/>
                <a:cs typeface="Trebuchet MS"/>
              </a:rPr>
              <a:t>n</a:t>
            </a:r>
            <a:r>
              <a:rPr sz="2700" spc="-200" dirty="0">
                <a:solidFill>
                  <a:schemeClr val="bg1"/>
                </a:solidFill>
                <a:latin typeface="Trebuchet MS"/>
                <a:cs typeface="Trebuchet MS"/>
              </a:rPr>
              <a:t> </a:t>
            </a:r>
            <a:r>
              <a:rPr sz="2700" spc="-70" dirty="0">
                <a:solidFill>
                  <a:schemeClr val="bg1"/>
                </a:solidFill>
                <a:latin typeface="Trebuchet MS"/>
                <a:cs typeface="Trebuchet MS"/>
              </a:rPr>
              <a:t>a</a:t>
            </a:r>
            <a:r>
              <a:rPr sz="2700" dirty="0">
                <a:solidFill>
                  <a:schemeClr val="bg1"/>
                </a:solidFill>
                <a:latin typeface="Trebuchet MS"/>
                <a:cs typeface="Trebuchet MS"/>
              </a:rPr>
              <a:t>n</a:t>
            </a:r>
            <a:r>
              <a:rPr sz="2700" spc="-50" dirty="0">
                <a:solidFill>
                  <a:schemeClr val="bg1"/>
                </a:solidFill>
                <a:latin typeface="Trebuchet MS"/>
                <a:cs typeface="Trebuchet MS"/>
              </a:rPr>
              <a:t>d</a:t>
            </a:r>
            <a:r>
              <a:rPr sz="2700" spc="-195" dirty="0">
                <a:solidFill>
                  <a:schemeClr val="bg1"/>
                </a:solidFill>
                <a:latin typeface="Trebuchet MS"/>
                <a:cs typeface="Trebuchet MS"/>
              </a:rPr>
              <a:t> </a:t>
            </a:r>
            <a:r>
              <a:rPr sz="2700" spc="-70" dirty="0">
                <a:solidFill>
                  <a:schemeClr val="bg1"/>
                </a:solidFill>
                <a:latin typeface="Trebuchet MS"/>
                <a:cs typeface="Trebuchet MS"/>
              </a:rPr>
              <a:t>a</a:t>
            </a:r>
            <a:r>
              <a:rPr sz="2700" spc="-55" dirty="0">
                <a:solidFill>
                  <a:schemeClr val="bg1"/>
                </a:solidFill>
                <a:latin typeface="Trebuchet MS"/>
                <a:cs typeface="Trebuchet MS"/>
              </a:rPr>
              <a:t>u</a:t>
            </a:r>
            <a:r>
              <a:rPr sz="2700" spc="-90" dirty="0">
                <a:solidFill>
                  <a:schemeClr val="bg1"/>
                </a:solidFill>
                <a:latin typeface="Trebuchet MS"/>
                <a:cs typeface="Trebuchet MS"/>
              </a:rPr>
              <a:t>t</a:t>
            </a:r>
            <a:r>
              <a:rPr sz="2700" spc="-5" dirty="0">
                <a:solidFill>
                  <a:schemeClr val="bg1"/>
                </a:solidFill>
                <a:latin typeface="Trebuchet MS"/>
                <a:cs typeface="Trebuchet MS"/>
              </a:rPr>
              <a:t>h</a:t>
            </a:r>
            <a:r>
              <a:rPr sz="2700" spc="-110" dirty="0">
                <a:solidFill>
                  <a:schemeClr val="bg1"/>
                </a:solidFill>
                <a:latin typeface="Trebuchet MS"/>
                <a:cs typeface="Trebuchet MS"/>
              </a:rPr>
              <a:t>e</a:t>
            </a:r>
            <a:r>
              <a:rPr sz="2700" dirty="0">
                <a:solidFill>
                  <a:schemeClr val="bg1"/>
                </a:solidFill>
                <a:latin typeface="Trebuchet MS"/>
                <a:cs typeface="Trebuchet MS"/>
              </a:rPr>
              <a:t>n</a:t>
            </a:r>
            <a:r>
              <a:rPr sz="2700" spc="-90" dirty="0">
                <a:solidFill>
                  <a:schemeClr val="bg1"/>
                </a:solidFill>
                <a:latin typeface="Trebuchet MS"/>
                <a:cs typeface="Trebuchet MS"/>
              </a:rPr>
              <a:t>t</a:t>
            </a:r>
            <a:r>
              <a:rPr sz="2700" spc="-170" dirty="0">
                <a:solidFill>
                  <a:schemeClr val="bg1"/>
                </a:solidFill>
                <a:latin typeface="Trebuchet MS"/>
                <a:cs typeface="Trebuchet MS"/>
              </a:rPr>
              <a:t>i</a:t>
            </a:r>
            <a:r>
              <a:rPr sz="2700" spc="-175" dirty="0">
                <a:solidFill>
                  <a:schemeClr val="bg1"/>
                </a:solidFill>
                <a:latin typeface="Trebuchet MS"/>
                <a:cs typeface="Trebuchet MS"/>
              </a:rPr>
              <a:t>c</a:t>
            </a:r>
            <a:r>
              <a:rPr sz="2700" spc="-70" dirty="0">
                <a:solidFill>
                  <a:schemeClr val="bg1"/>
                </a:solidFill>
                <a:latin typeface="Trebuchet MS"/>
                <a:cs typeface="Trebuchet MS"/>
              </a:rPr>
              <a:t>a</a:t>
            </a:r>
            <a:r>
              <a:rPr sz="2700" spc="-90" dirty="0">
                <a:solidFill>
                  <a:schemeClr val="bg1"/>
                </a:solidFill>
                <a:latin typeface="Trebuchet MS"/>
                <a:cs typeface="Trebuchet MS"/>
              </a:rPr>
              <a:t>t</a:t>
            </a:r>
            <a:r>
              <a:rPr sz="2700" spc="-170" dirty="0">
                <a:solidFill>
                  <a:schemeClr val="bg1"/>
                </a:solidFill>
                <a:latin typeface="Trebuchet MS"/>
                <a:cs typeface="Trebuchet MS"/>
              </a:rPr>
              <a:t>i</a:t>
            </a:r>
            <a:r>
              <a:rPr sz="2700" spc="100" dirty="0">
                <a:solidFill>
                  <a:schemeClr val="bg1"/>
                </a:solidFill>
                <a:latin typeface="Trebuchet MS"/>
                <a:cs typeface="Trebuchet MS"/>
              </a:rPr>
              <a:t>o</a:t>
            </a:r>
            <a:r>
              <a:rPr sz="2700" dirty="0">
                <a:solidFill>
                  <a:schemeClr val="bg1"/>
                </a:solidFill>
                <a:latin typeface="Trebuchet MS"/>
                <a:cs typeface="Trebuchet MS"/>
              </a:rPr>
              <a:t>n</a:t>
            </a:r>
            <a:r>
              <a:rPr sz="2700" spc="-195" dirty="0">
                <a:solidFill>
                  <a:schemeClr val="bg1"/>
                </a:solidFill>
                <a:latin typeface="Trebuchet MS"/>
                <a:cs typeface="Trebuchet MS"/>
              </a:rPr>
              <a:t> </a:t>
            </a:r>
            <a:r>
              <a:rPr sz="2700" spc="-50" dirty="0">
                <a:solidFill>
                  <a:schemeClr val="bg1"/>
                </a:solidFill>
                <a:latin typeface="Trebuchet MS"/>
                <a:cs typeface="Trebuchet MS"/>
              </a:rPr>
              <a:t>p</a:t>
            </a:r>
            <a:r>
              <a:rPr sz="2700" spc="-185" dirty="0">
                <a:solidFill>
                  <a:schemeClr val="bg1"/>
                </a:solidFill>
                <a:latin typeface="Trebuchet MS"/>
                <a:cs typeface="Trebuchet MS"/>
              </a:rPr>
              <a:t>r</a:t>
            </a:r>
            <a:r>
              <a:rPr sz="2700" spc="85" dirty="0">
                <a:solidFill>
                  <a:schemeClr val="bg1"/>
                </a:solidFill>
                <a:latin typeface="Trebuchet MS"/>
                <a:cs typeface="Trebuchet MS"/>
              </a:rPr>
              <a:t>o</a:t>
            </a:r>
            <a:r>
              <a:rPr sz="2700" spc="-105" dirty="0">
                <a:solidFill>
                  <a:schemeClr val="bg1"/>
                </a:solidFill>
                <a:latin typeface="Trebuchet MS"/>
                <a:cs typeface="Trebuchet MS"/>
              </a:rPr>
              <a:t>t</a:t>
            </a:r>
            <a:r>
              <a:rPr sz="2700" spc="100" dirty="0">
                <a:solidFill>
                  <a:schemeClr val="bg1"/>
                </a:solidFill>
                <a:latin typeface="Trebuchet MS"/>
                <a:cs typeface="Trebuchet MS"/>
              </a:rPr>
              <a:t>o</a:t>
            </a:r>
            <a:r>
              <a:rPr sz="2700" spc="-195" dirty="0">
                <a:solidFill>
                  <a:schemeClr val="bg1"/>
                </a:solidFill>
                <a:latin typeface="Trebuchet MS"/>
                <a:cs typeface="Trebuchet MS"/>
              </a:rPr>
              <a:t>c</a:t>
            </a:r>
            <a:r>
              <a:rPr sz="2700" spc="100" dirty="0">
                <a:solidFill>
                  <a:schemeClr val="bg1"/>
                </a:solidFill>
                <a:latin typeface="Trebuchet MS"/>
                <a:cs typeface="Trebuchet MS"/>
              </a:rPr>
              <a:t>o</a:t>
            </a:r>
            <a:r>
              <a:rPr sz="2700" spc="-195" dirty="0">
                <a:solidFill>
                  <a:schemeClr val="bg1"/>
                </a:solidFill>
                <a:latin typeface="Trebuchet MS"/>
                <a:cs typeface="Trebuchet MS"/>
              </a:rPr>
              <a:t>l</a:t>
            </a:r>
            <a:r>
              <a:rPr sz="2700" spc="25" dirty="0">
                <a:solidFill>
                  <a:schemeClr val="bg1"/>
                </a:solidFill>
                <a:latin typeface="Trebuchet MS"/>
                <a:cs typeface="Trebuchet MS"/>
              </a:rPr>
              <a:t>s  </a:t>
            </a:r>
            <a:r>
              <a:rPr sz="2700" spc="-105" dirty="0">
                <a:solidFill>
                  <a:schemeClr val="bg1"/>
                </a:solidFill>
                <a:latin typeface="Trebuchet MS"/>
                <a:cs typeface="Trebuchet MS"/>
              </a:rPr>
              <a:t>t</a:t>
            </a:r>
            <a:r>
              <a:rPr sz="2700" spc="100" dirty="0">
                <a:solidFill>
                  <a:schemeClr val="bg1"/>
                </a:solidFill>
                <a:latin typeface="Trebuchet MS"/>
                <a:cs typeface="Trebuchet MS"/>
              </a:rPr>
              <a:t>o</a:t>
            </a:r>
            <a:r>
              <a:rPr sz="2700" spc="-200" dirty="0">
                <a:solidFill>
                  <a:schemeClr val="bg1"/>
                </a:solidFill>
                <a:latin typeface="Trebuchet MS"/>
                <a:cs typeface="Trebuchet MS"/>
              </a:rPr>
              <a:t> </a:t>
            </a:r>
            <a:r>
              <a:rPr sz="2700" spc="-110" dirty="0">
                <a:solidFill>
                  <a:schemeClr val="bg1"/>
                </a:solidFill>
                <a:latin typeface="Trebuchet MS"/>
                <a:cs typeface="Trebuchet MS"/>
              </a:rPr>
              <a:t>e</a:t>
            </a:r>
            <a:r>
              <a:rPr sz="2700" dirty="0">
                <a:solidFill>
                  <a:schemeClr val="bg1"/>
                </a:solidFill>
                <a:latin typeface="Trebuchet MS"/>
                <a:cs typeface="Trebuchet MS"/>
              </a:rPr>
              <a:t>n</a:t>
            </a:r>
            <a:r>
              <a:rPr sz="2700" spc="30" dirty="0">
                <a:solidFill>
                  <a:schemeClr val="bg1"/>
                </a:solidFill>
                <a:latin typeface="Trebuchet MS"/>
                <a:cs typeface="Trebuchet MS"/>
              </a:rPr>
              <a:t>s</a:t>
            </a:r>
            <a:r>
              <a:rPr sz="2700" spc="-55" dirty="0">
                <a:solidFill>
                  <a:schemeClr val="bg1"/>
                </a:solidFill>
                <a:latin typeface="Trebuchet MS"/>
                <a:cs typeface="Trebuchet MS"/>
              </a:rPr>
              <a:t>u</a:t>
            </a:r>
            <a:r>
              <a:rPr sz="2700" spc="-185" dirty="0">
                <a:solidFill>
                  <a:schemeClr val="bg1"/>
                </a:solidFill>
                <a:latin typeface="Trebuchet MS"/>
                <a:cs typeface="Trebuchet MS"/>
              </a:rPr>
              <a:t>r</a:t>
            </a:r>
            <a:r>
              <a:rPr sz="2700" spc="-110" dirty="0">
                <a:solidFill>
                  <a:schemeClr val="bg1"/>
                </a:solidFill>
                <a:latin typeface="Trebuchet MS"/>
                <a:cs typeface="Trebuchet MS"/>
              </a:rPr>
              <a:t>e</a:t>
            </a:r>
            <a:r>
              <a:rPr sz="2700" spc="-200" dirty="0">
                <a:solidFill>
                  <a:schemeClr val="bg1"/>
                </a:solidFill>
                <a:latin typeface="Trebuchet MS"/>
                <a:cs typeface="Trebuchet MS"/>
              </a:rPr>
              <a:t> </a:t>
            </a:r>
            <a:r>
              <a:rPr sz="2700" spc="-5" dirty="0">
                <a:solidFill>
                  <a:schemeClr val="bg1"/>
                </a:solidFill>
                <a:latin typeface="Trebuchet MS"/>
                <a:cs typeface="Trebuchet MS"/>
              </a:rPr>
              <a:t>y</a:t>
            </a:r>
            <a:r>
              <a:rPr sz="2700" spc="100" dirty="0">
                <a:solidFill>
                  <a:schemeClr val="bg1"/>
                </a:solidFill>
                <a:latin typeface="Trebuchet MS"/>
                <a:cs typeface="Trebuchet MS"/>
              </a:rPr>
              <a:t>o</a:t>
            </a:r>
            <a:r>
              <a:rPr sz="2700" spc="-55" dirty="0">
                <a:solidFill>
                  <a:schemeClr val="bg1"/>
                </a:solidFill>
                <a:latin typeface="Trebuchet MS"/>
                <a:cs typeface="Trebuchet MS"/>
              </a:rPr>
              <a:t>u</a:t>
            </a:r>
            <a:r>
              <a:rPr sz="2700" spc="-140" dirty="0">
                <a:solidFill>
                  <a:schemeClr val="bg1"/>
                </a:solidFill>
                <a:latin typeface="Trebuchet MS"/>
                <a:cs typeface="Trebuchet MS"/>
              </a:rPr>
              <a:t>r</a:t>
            </a:r>
            <a:r>
              <a:rPr sz="2700" spc="-200" dirty="0">
                <a:solidFill>
                  <a:schemeClr val="bg1"/>
                </a:solidFill>
                <a:latin typeface="Trebuchet MS"/>
                <a:cs typeface="Trebuchet MS"/>
              </a:rPr>
              <a:t> </a:t>
            </a:r>
            <a:r>
              <a:rPr sz="2700" spc="-50" dirty="0">
                <a:solidFill>
                  <a:schemeClr val="bg1"/>
                </a:solidFill>
                <a:latin typeface="Trebuchet MS"/>
                <a:cs typeface="Trebuchet MS"/>
              </a:rPr>
              <a:t>d</a:t>
            </a:r>
            <a:r>
              <a:rPr sz="2700" spc="-70" dirty="0">
                <a:solidFill>
                  <a:schemeClr val="bg1"/>
                </a:solidFill>
                <a:latin typeface="Trebuchet MS"/>
                <a:cs typeface="Trebuchet MS"/>
              </a:rPr>
              <a:t>a</a:t>
            </a:r>
            <a:r>
              <a:rPr sz="2700" spc="-90" dirty="0">
                <a:solidFill>
                  <a:schemeClr val="bg1"/>
                </a:solidFill>
                <a:latin typeface="Trebuchet MS"/>
                <a:cs typeface="Trebuchet MS"/>
              </a:rPr>
              <a:t>t</a:t>
            </a:r>
            <a:r>
              <a:rPr sz="2700" spc="-70" dirty="0">
                <a:solidFill>
                  <a:schemeClr val="bg1"/>
                </a:solidFill>
                <a:latin typeface="Trebuchet MS"/>
                <a:cs typeface="Trebuchet MS"/>
              </a:rPr>
              <a:t>a</a:t>
            </a:r>
            <a:r>
              <a:rPr sz="2700" spc="-200" dirty="0">
                <a:solidFill>
                  <a:schemeClr val="bg1"/>
                </a:solidFill>
                <a:latin typeface="Trebuchet MS"/>
                <a:cs typeface="Trebuchet MS"/>
              </a:rPr>
              <a:t> </a:t>
            </a:r>
            <a:r>
              <a:rPr sz="2700" spc="-170" dirty="0">
                <a:solidFill>
                  <a:schemeClr val="bg1"/>
                </a:solidFill>
                <a:latin typeface="Trebuchet MS"/>
                <a:cs typeface="Trebuchet MS"/>
              </a:rPr>
              <a:t>i</a:t>
            </a:r>
            <a:r>
              <a:rPr sz="2700" spc="30" dirty="0">
                <a:solidFill>
                  <a:schemeClr val="bg1"/>
                </a:solidFill>
                <a:latin typeface="Trebuchet MS"/>
                <a:cs typeface="Trebuchet MS"/>
              </a:rPr>
              <a:t>s</a:t>
            </a:r>
            <a:r>
              <a:rPr sz="2700" spc="-200" dirty="0">
                <a:solidFill>
                  <a:schemeClr val="bg1"/>
                </a:solidFill>
                <a:latin typeface="Trebuchet MS"/>
                <a:cs typeface="Trebuchet MS"/>
              </a:rPr>
              <a:t> </a:t>
            </a:r>
            <a:r>
              <a:rPr sz="2700" spc="30" dirty="0">
                <a:solidFill>
                  <a:schemeClr val="bg1"/>
                </a:solidFill>
                <a:latin typeface="Trebuchet MS"/>
                <a:cs typeface="Trebuchet MS"/>
              </a:rPr>
              <a:t>s</a:t>
            </a:r>
            <a:r>
              <a:rPr sz="2700" spc="-85" dirty="0">
                <a:solidFill>
                  <a:schemeClr val="bg1"/>
                </a:solidFill>
                <a:latin typeface="Trebuchet MS"/>
                <a:cs typeface="Trebuchet MS"/>
              </a:rPr>
              <a:t>a</a:t>
            </a:r>
            <a:r>
              <a:rPr sz="2700" spc="-105" dirty="0">
                <a:solidFill>
                  <a:schemeClr val="bg1"/>
                </a:solidFill>
                <a:latin typeface="Trebuchet MS"/>
                <a:cs typeface="Trebuchet MS"/>
              </a:rPr>
              <a:t>f</a:t>
            </a:r>
            <a:r>
              <a:rPr sz="2700" spc="-110" dirty="0">
                <a:solidFill>
                  <a:schemeClr val="bg1"/>
                </a:solidFill>
                <a:latin typeface="Trebuchet MS"/>
                <a:cs typeface="Trebuchet MS"/>
              </a:rPr>
              <a:t>e</a:t>
            </a:r>
            <a:r>
              <a:rPr sz="2700" spc="-200" dirty="0">
                <a:solidFill>
                  <a:schemeClr val="bg1"/>
                </a:solidFill>
                <a:latin typeface="Trebuchet MS"/>
                <a:cs typeface="Trebuchet MS"/>
              </a:rPr>
              <a:t> </a:t>
            </a:r>
            <a:r>
              <a:rPr sz="2700" spc="-70" dirty="0">
                <a:solidFill>
                  <a:schemeClr val="bg1"/>
                </a:solidFill>
                <a:latin typeface="Trebuchet MS"/>
                <a:cs typeface="Trebuchet MS"/>
              </a:rPr>
              <a:t>a</a:t>
            </a:r>
            <a:r>
              <a:rPr sz="2700" dirty="0">
                <a:solidFill>
                  <a:schemeClr val="bg1"/>
                </a:solidFill>
                <a:latin typeface="Trebuchet MS"/>
                <a:cs typeface="Trebuchet MS"/>
              </a:rPr>
              <a:t>n</a:t>
            </a:r>
            <a:r>
              <a:rPr sz="2700" spc="-50" dirty="0">
                <a:solidFill>
                  <a:schemeClr val="bg1"/>
                </a:solidFill>
                <a:latin typeface="Trebuchet MS"/>
                <a:cs typeface="Trebuchet MS"/>
              </a:rPr>
              <a:t>d</a:t>
            </a:r>
            <a:r>
              <a:rPr sz="2700" spc="-200" dirty="0">
                <a:solidFill>
                  <a:schemeClr val="bg1"/>
                </a:solidFill>
                <a:latin typeface="Trebuchet MS"/>
                <a:cs typeface="Trebuchet MS"/>
              </a:rPr>
              <a:t> </a:t>
            </a:r>
            <a:r>
              <a:rPr sz="2700" spc="30" dirty="0">
                <a:solidFill>
                  <a:schemeClr val="bg1"/>
                </a:solidFill>
                <a:latin typeface="Trebuchet MS"/>
                <a:cs typeface="Trebuchet MS"/>
              </a:rPr>
              <a:t>s</a:t>
            </a:r>
            <a:r>
              <a:rPr sz="2700" spc="-110" dirty="0">
                <a:solidFill>
                  <a:schemeClr val="bg1"/>
                </a:solidFill>
                <a:latin typeface="Trebuchet MS"/>
                <a:cs typeface="Trebuchet MS"/>
              </a:rPr>
              <a:t>e</a:t>
            </a:r>
            <a:r>
              <a:rPr sz="2700" spc="-160" dirty="0">
                <a:solidFill>
                  <a:schemeClr val="bg1"/>
                </a:solidFill>
                <a:latin typeface="Trebuchet MS"/>
                <a:cs typeface="Trebuchet MS"/>
              </a:rPr>
              <a:t>c</a:t>
            </a:r>
            <a:r>
              <a:rPr sz="2700" spc="-55" dirty="0">
                <a:solidFill>
                  <a:schemeClr val="bg1"/>
                </a:solidFill>
                <a:latin typeface="Trebuchet MS"/>
                <a:cs typeface="Trebuchet MS"/>
              </a:rPr>
              <a:t>u</a:t>
            </a:r>
            <a:r>
              <a:rPr sz="2700" spc="-185" dirty="0">
                <a:solidFill>
                  <a:schemeClr val="bg1"/>
                </a:solidFill>
                <a:latin typeface="Trebuchet MS"/>
                <a:cs typeface="Trebuchet MS"/>
              </a:rPr>
              <a:t>r</a:t>
            </a:r>
            <a:r>
              <a:rPr sz="2700" spc="-110" dirty="0">
                <a:solidFill>
                  <a:schemeClr val="bg1"/>
                </a:solidFill>
                <a:latin typeface="Trebuchet MS"/>
                <a:cs typeface="Trebuchet MS"/>
              </a:rPr>
              <a:t>e</a:t>
            </a:r>
            <a:r>
              <a:rPr sz="2700" spc="-395" dirty="0">
                <a:solidFill>
                  <a:schemeClr val="bg1"/>
                </a:solidFill>
                <a:latin typeface="Trebuchet MS"/>
                <a:cs typeface="Trebuchet MS"/>
              </a:rPr>
              <a:t>.</a:t>
            </a:r>
            <a:endParaRPr sz="2700" dirty="0">
              <a:solidFill>
                <a:schemeClr val="bg1"/>
              </a:solidFill>
              <a:latin typeface="Trebuchet MS"/>
              <a:cs typeface="Trebuchet MS"/>
            </a:endParaRPr>
          </a:p>
        </p:txBody>
      </p:sp>
      <p:sp>
        <p:nvSpPr>
          <p:cNvPr id="16" name="object 16"/>
          <p:cNvSpPr/>
          <p:nvPr/>
        </p:nvSpPr>
        <p:spPr>
          <a:xfrm>
            <a:off x="9447299" y="2656741"/>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4"/>
              <a:ext cx="6448425" cy="3922395"/>
            </a:xfrm>
            <a:custGeom>
              <a:avLst/>
              <a:gdLst/>
              <a:ahLst/>
              <a:cxnLst/>
              <a:rect l="l" t="t" r="r" b="b"/>
              <a:pathLst>
                <a:path w="6448425" h="3922395">
                  <a:moveTo>
                    <a:pt x="5750840" y="3922066"/>
                  </a:moveTo>
                  <a:lnTo>
                    <a:pt x="698124" y="3922066"/>
                  </a:lnTo>
                  <a:lnTo>
                    <a:pt x="0" y="3224211"/>
                  </a:lnTo>
                  <a:lnTo>
                    <a:pt x="3225461" y="0"/>
                  </a:lnTo>
                  <a:lnTo>
                    <a:pt x="6448424" y="3224211"/>
                  </a:lnTo>
                  <a:lnTo>
                    <a:pt x="5750840"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8"/>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4" y="0"/>
              <a:ext cx="6372127" cy="6048777"/>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3393440">
              <a:lnSpc>
                <a:spcPct val="100000"/>
              </a:lnSpc>
              <a:spcBef>
                <a:spcPts val="100"/>
              </a:spcBef>
            </a:pPr>
            <a:r>
              <a:rPr spc="-30" dirty="0"/>
              <a:t>Testimonials</a:t>
            </a:r>
          </a:p>
        </p:txBody>
      </p:sp>
      <p:sp>
        <p:nvSpPr>
          <p:cNvPr id="8" name="object 8"/>
          <p:cNvSpPr txBox="1"/>
          <p:nvPr/>
        </p:nvSpPr>
        <p:spPr>
          <a:xfrm>
            <a:off x="8620349" y="3309827"/>
            <a:ext cx="6886575" cy="3303904"/>
          </a:xfrm>
          <a:prstGeom prst="rect">
            <a:avLst/>
          </a:prstGeom>
        </p:spPr>
        <p:txBody>
          <a:bodyPr vert="horz" wrap="square" lIns="0" tIns="12065" rIns="0" bIns="0" rtlCol="0">
            <a:spAutoFit/>
          </a:bodyPr>
          <a:lstStyle/>
          <a:p>
            <a:pPr marL="12700" marR="5080">
              <a:lnSpc>
                <a:spcPct val="100800"/>
              </a:lnSpc>
              <a:spcBef>
                <a:spcPts val="95"/>
              </a:spcBef>
            </a:pPr>
            <a:r>
              <a:rPr sz="3050" spc="325" dirty="0">
                <a:solidFill>
                  <a:srgbClr val="FFFFFF"/>
                </a:solidFill>
                <a:latin typeface="Trebuchet MS"/>
                <a:cs typeface="Trebuchet MS"/>
              </a:rPr>
              <a:t>D</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r>
              <a:rPr sz="3050" spc="125" dirty="0">
                <a:solidFill>
                  <a:srgbClr val="FFFFFF"/>
                </a:solidFill>
                <a:latin typeface="Trebuchet MS"/>
                <a:cs typeface="Trebuchet MS"/>
              </a:rPr>
              <a:t>'</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430" dirty="0">
                <a:solidFill>
                  <a:srgbClr val="FFFFFF"/>
                </a:solidFill>
                <a:latin typeface="Trebuchet MS"/>
                <a:cs typeface="Trebuchet MS"/>
              </a:rPr>
              <a:t>j</a:t>
            </a:r>
            <a:r>
              <a:rPr sz="3050" spc="-50" dirty="0">
                <a:solidFill>
                  <a:srgbClr val="FFFFFF"/>
                </a:solidFill>
                <a:latin typeface="Trebuchet MS"/>
                <a:cs typeface="Trebuchet MS"/>
              </a:rPr>
              <a:t>u</a:t>
            </a:r>
            <a:r>
              <a:rPr sz="3050" spc="45" dirty="0">
                <a:solidFill>
                  <a:srgbClr val="FFFFFF"/>
                </a:solidFill>
                <a:latin typeface="Trebuchet MS"/>
                <a:cs typeface="Trebuchet MS"/>
              </a:rPr>
              <a:t>s</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65" dirty="0">
                <a:solidFill>
                  <a:srgbClr val="FFFFFF"/>
                </a:solidFill>
                <a:latin typeface="Trebuchet MS"/>
                <a:cs typeface="Trebuchet MS"/>
              </a:rPr>
              <a:t>a</a:t>
            </a:r>
            <a:r>
              <a:rPr sz="3050" spc="-80" dirty="0">
                <a:solidFill>
                  <a:srgbClr val="FFFFFF"/>
                </a:solidFill>
                <a:latin typeface="Trebuchet MS"/>
                <a:cs typeface="Trebuchet MS"/>
              </a:rPr>
              <a:t>k</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35" dirty="0">
                <a:solidFill>
                  <a:srgbClr val="FFFFFF"/>
                </a:solidFill>
                <a:latin typeface="Trebuchet MS"/>
                <a:cs typeface="Trebuchet MS"/>
              </a:rPr>
              <a:t>w</a:t>
            </a:r>
            <a:r>
              <a:rPr sz="3050" spc="125" dirty="0">
                <a:solidFill>
                  <a:srgbClr val="FFFFFF"/>
                </a:solidFill>
                <a:latin typeface="Trebuchet MS"/>
                <a:cs typeface="Trebuchet MS"/>
              </a:rPr>
              <a:t>o</a:t>
            </a:r>
            <a:r>
              <a:rPr sz="3050" spc="-200" dirty="0">
                <a:solidFill>
                  <a:srgbClr val="FFFFFF"/>
                </a:solidFill>
                <a:latin typeface="Trebuchet MS"/>
                <a:cs typeface="Trebuchet MS"/>
              </a:rPr>
              <a:t>r</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114" dirty="0">
                <a:solidFill>
                  <a:srgbClr val="FFFFFF"/>
                </a:solidFill>
                <a:latin typeface="Trebuchet MS"/>
                <a:cs typeface="Trebuchet MS"/>
              </a:rPr>
              <a:t>f</a:t>
            </a:r>
            <a:r>
              <a:rPr sz="3050" spc="125" dirty="0">
                <a:solidFill>
                  <a:srgbClr val="FFFFFF"/>
                </a:solidFill>
                <a:latin typeface="Trebuchet MS"/>
                <a:cs typeface="Trebuchet MS"/>
              </a:rPr>
              <a:t>o</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90" dirty="0">
                <a:solidFill>
                  <a:srgbClr val="FFFFFF"/>
                </a:solidFill>
                <a:latin typeface="Trebuchet MS"/>
                <a:cs typeface="Trebuchet MS"/>
              </a:rPr>
              <a:t>t</a:t>
            </a:r>
            <a:r>
              <a:rPr sz="3050" spc="-355" dirty="0">
                <a:solidFill>
                  <a:srgbClr val="FFFFFF"/>
                </a:solidFill>
                <a:latin typeface="Trebuchet MS"/>
                <a:cs typeface="Trebuchet MS"/>
              </a:rPr>
              <a:t>!</a:t>
            </a:r>
            <a:r>
              <a:rPr sz="3050" spc="-215" dirty="0">
                <a:solidFill>
                  <a:srgbClr val="FFFFFF"/>
                </a:solidFill>
                <a:latin typeface="Trebuchet MS"/>
                <a:cs typeface="Trebuchet MS"/>
              </a:rPr>
              <a:t> </a:t>
            </a:r>
            <a:r>
              <a:rPr sz="3050" spc="95" dirty="0">
                <a:solidFill>
                  <a:srgbClr val="FFFFFF"/>
                </a:solidFill>
                <a:latin typeface="Trebuchet MS"/>
                <a:cs typeface="Trebuchet MS"/>
              </a:rPr>
              <a:t>H</a:t>
            </a:r>
            <a:r>
              <a:rPr sz="3050" spc="-110" dirty="0">
                <a:solidFill>
                  <a:srgbClr val="FFFFFF"/>
                </a:solidFill>
                <a:latin typeface="Trebuchet MS"/>
                <a:cs typeface="Trebuchet MS"/>
              </a:rPr>
              <a:t>e</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125" dirty="0">
                <a:solidFill>
                  <a:srgbClr val="FFFFFF"/>
                </a:solidFill>
                <a:latin typeface="Trebuchet MS"/>
                <a:cs typeface="Trebuchet MS"/>
              </a:rPr>
              <a:t>'</a:t>
            </a:r>
            <a:r>
              <a:rPr sz="3050" spc="35" dirty="0">
                <a:solidFill>
                  <a:srgbClr val="FFFFFF"/>
                </a:solidFill>
                <a:latin typeface="Trebuchet MS"/>
                <a:cs typeface="Trebuchet MS"/>
              </a:rPr>
              <a:t>s  w</a:t>
            </a:r>
            <a:r>
              <a:rPr sz="3050" spc="10" dirty="0">
                <a:solidFill>
                  <a:srgbClr val="FFFFFF"/>
                </a:solidFill>
                <a:latin typeface="Trebuchet MS"/>
                <a:cs typeface="Trebuchet MS"/>
              </a:rPr>
              <a:t>h</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45" dirty="0">
                <a:solidFill>
                  <a:srgbClr val="FFFFFF"/>
                </a:solidFill>
                <a:latin typeface="Trebuchet MS"/>
                <a:cs typeface="Trebuchet MS"/>
              </a:rPr>
              <a:t>s</a:t>
            </a:r>
            <a:r>
              <a:rPr sz="3050" spc="125" dirty="0">
                <a:solidFill>
                  <a:srgbClr val="FFFFFF"/>
                </a:solidFill>
                <a:latin typeface="Trebuchet MS"/>
                <a:cs typeface="Trebuchet MS"/>
              </a:rPr>
              <a:t>o</a:t>
            </a:r>
            <a:r>
              <a:rPr sz="3050" spc="10" dirty="0">
                <a:solidFill>
                  <a:srgbClr val="FFFFFF"/>
                </a:solidFill>
                <a:latin typeface="Trebuchet MS"/>
                <a:cs typeface="Trebuchet MS"/>
              </a:rPr>
              <a:t>m</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05" dirty="0">
                <a:solidFill>
                  <a:srgbClr val="FFFFFF"/>
                </a:solidFill>
                <a:latin typeface="Trebuchet MS"/>
                <a:cs typeface="Trebuchet MS"/>
              </a:rPr>
              <a:t>o</a:t>
            </a:r>
            <a:r>
              <a:rPr sz="3050" spc="-85" dirty="0">
                <a:solidFill>
                  <a:srgbClr val="FFFFFF"/>
                </a:solidFill>
                <a:latin typeface="Trebuchet MS"/>
                <a:cs typeface="Trebuchet MS"/>
              </a:rPr>
              <a:t>f</a:t>
            </a:r>
            <a:r>
              <a:rPr sz="3050" spc="-215" dirty="0">
                <a:solidFill>
                  <a:srgbClr val="FFFFFF"/>
                </a:solidFill>
                <a:latin typeface="Trebuchet MS"/>
                <a:cs typeface="Trebuchet MS"/>
              </a:rPr>
              <a:t> </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170" dirty="0">
                <a:solidFill>
                  <a:srgbClr val="FFFFFF"/>
                </a:solidFill>
                <a:latin typeface="Trebuchet MS"/>
                <a:cs typeface="Trebuchet MS"/>
              </a:rPr>
              <a:t>c</a:t>
            </a:r>
            <a:r>
              <a:rPr sz="3050" spc="-50" dirty="0">
                <a:solidFill>
                  <a:srgbClr val="FFFFFF"/>
                </a:solidFill>
                <a:latin typeface="Trebuchet MS"/>
                <a:cs typeface="Trebuchet MS"/>
              </a:rPr>
              <a:t>u</a:t>
            </a:r>
            <a:r>
              <a:rPr sz="3050" spc="45" dirty="0">
                <a:solidFill>
                  <a:srgbClr val="FFFFFF"/>
                </a:solidFill>
                <a:latin typeface="Trebuchet MS"/>
                <a:cs typeface="Trebuchet MS"/>
              </a:rPr>
              <a:t>s</a:t>
            </a:r>
            <a:r>
              <a:rPr sz="3050" spc="-105" dirty="0">
                <a:solidFill>
                  <a:srgbClr val="FFFFFF"/>
                </a:solidFill>
                <a:latin typeface="Trebuchet MS"/>
                <a:cs typeface="Trebuchet MS"/>
              </a:rPr>
              <a:t>t</a:t>
            </a:r>
            <a:r>
              <a:rPr sz="3050" spc="125" dirty="0">
                <a:solidFill>
                  <a:srgbClr val="FFFFFF"/>
                </a:solidFill>
                <a:latin typeface="Trebuchet MS"/>
                <a:cs typeface="Trebuchet MS"/>
              </a:rPr>
              <a:t>o</a:t>
            </a:r>
            <a:r>
              <a:rPr sz="3050" spc="10" dirty="0">
                <a:solidFill>
                  <a:srgbClr val="FFFFFF"/>
                </a:solidFill>
                <a:latin typeface="Trebuchet MS"/>
                <a:cs typeface="Trebuchet MS"/>
              </a:rPr>
              <a:t>m</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0" dirty="0">
                <a:solidFill>
                  <a:srgbClr val="FFFFFF"/>
                </a:solidFill>
                <a:latin typeface="Trebuchet MS"/>
                <a:cs typeface="Trebuchet MS"/>
              </a:rPr>
              <a:t>h</a:t>
            </a:r>
            <a:r>
              <a:rPr sz="3050" spc="-80" dirty="0">
                <a:solidFill>
                  <a:srgbClr val="FFFFFF"/>
                </a:solidFill>
                <a:latin typeface="Trebuchet MS"/>
                <a:cs typeface="Trebuchet MS"/>
              </a:rPr>
              <a:t>a</a:t>
            </a:r>
            <a:r>
              <a:rPr sz="3050" spc="-15" dirty="0">
                <a:solidFill>
                  <a:srgbClr val="FFFFFF"/>
                </a:solidFill>
                <a:latin typeface="Trebuchet MS"/>
                <a:cs typeface="Trebuchet MS"/>
              </a:rPr>
              <a:t>v</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05" dirty="0">
                <a:solidFill>
                  <a:srgbClr val="FFFFFF"/>
                </a:solidFill>
                <a:latin typeface="Trebuchet MS"/>
                <a:cs typeface="Trebuchet MS"/>
              </a:rPr>
              <a:t>t</a:t>
            </a:r>
            <a:r>
              <a:rPr sz="3050" spc="125" dirty="0">
                <a:solidFill>
                  <a:srgbClr val="FFFFFF"/>
                </a:solidFill>
                <a:latin typeface="Trebuchet MS"/>
                <a:cs typeface="Trebuchet MS"/>
              </a:rPr>
              <a:t>o</a:t>
            </a:r>
            <a:r>
              <a:rPr sz="3050" spc="-215" dirty="0">
                <a:solidFill>
                  <a:srgbClr val="FFFFFF"/>
                </a:solidFill>
                <a:latin typeface="Trebuchet MS"/>
                <a:cs typeface="Trebuchet MS"/>
              </a:rPr>
              <a:t> </a:t>
            </a:r>
            <a:r>
              <a:rPr sz="3050" spc="45" dirty="0">
                <a:solidFill>
                  <a:srgbClr val="FFFFFF"/>
                </a:solidFill>
                <a:latin typeface="Trebuchet MS"/>
                <a:cs typeface="Trebuchet MS"/>
              </a:rPr>
              <a:t>s</a:t>
            </a:r>
            <a:r>
              <a:rPr sz="3050" spc="-85" dirty="0">
                <a:solidFill>
                  <a:srgbClr val="FFFFFF"/>
                </a:solidFill>
                <a:latin typeface="Trebuchet MS"/>
                <a:cs typeface="Trebuchet MS"/>
              </a:rPr>
              <a:t>a</a:t>
            </a:r>
            <a:r>
              <a:rPr sz="3050" spc="15" dirty="0">
                <a:solidFill>
                  <a:srgbClr val="FFFFFF"/>
                </a:solidFill>
                <a:latin typeface="Trebuchet MS"/>
                <a:cs typeface="Trebuchet MS"/>
              </a:rPr>
              <a:t>y  </a:t>
            </a:r>
            <a:r>
              <a:rPr sz="3050" spc="-65" dirty="0">
                <a:solidFill>
                  <a:srgbClr val="FFFFFF"/>
                </a:solidFill>
                <a:latin typeface="Trebuchet MS"/>
                <a:cs typeface="Trebuchet MS"/>
              </a:rPr>
              <a:t>a</a:t>
            </a:r>
            <a:r>
              <a:rPr sz="3050" spc="-45" dirty="0">
                <a:solidFill>
                  <a:srgbClr val="FFFFFF"/>
                </a:solidFill>
                <a:latin typeface="Trebuchet MS"/>
                <a:cs typeface="Trebuchet MS"/>
              </a:rPr>
              <a:t>b</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100" dirty="0">
                <a:solidFill>
                  <a:srgbClr val="FFFFFF"/>
                </a:solidFill>
                <a:latin typeface="Trebuchet MS"/>
                <a:cs typeface="Trebuchet MS"/>
              </a:rPr>
              <a:t>E</a:t>
            </a:r>
            <a:r>
              <a:rPr sz="3050" spc="-215" dirty="0">
                <a:solidFill>
                  <a:srgbClr val="FFFFFF"/>
                </a:solidFill>
                <a:latin typeface="Trebuchet MS"/>
                <a:cs typeface="Trebuchet MS"/>
              </a:rPr>
              <a:t>l</a:t>
            </a:r>
            <a:r>
              <a:rPr sz="3050" spc="-110" dirty="0">
                <a:solidFill>
                  <a:srgbClr val="FFFFFF"/>
                </a:solidFill>
                <a:latin typeface="Trebuchet MS"/>
                <a:cs typeface="Trebuchet MS"/>
              </a:rPr>
              <a:t>e</a:t>
            </a:r>
            <a:r>
              <a:rPr sz="3050" spc="-170" dirty="0">
                <a:solidFill>
                  <a:srgbClr val="FFFFFF"/>
                </a:solidFill>
                <a:latin typeface="Trebuchet MS"/>
                <a:cs typeface="Trebuchet MS"/>
              </a:rPr>
              <a:t>c</a:t>
            </a:r>
            <a:r>
              <a:rPr sz="3050" spc="-90" dirty="0">
                <a:solidFill>
                  <a:srgbClr val="FFFFFF"/>
                </a:solidFill>
                <a:latin typeface="Trebuchet MS"/>
                <a:cs typeface="Trebuchet MS"/>
              </a:rPr>
              <a:t>t</a:t>
            </a:r>
            <a:r>
              <a:rPr sz="3050" spc="-150" dirty="0">
                <a:solidFill>
                  <a:srgbClr val="FFFFFF"/>
                </a:solidFill>
                <a:latin typeface="Trebuchet MS"/>
                <a:cs typeface="Trebuchet MS"/>
              </a:rPr>
              <a:t>r</a:t>
            </a:r>
            <a:r>
              <a:rPr sz="3050" spc="-185" dirty="0">
                <a:solidFill>
                  <a:srgbClr val="FFFFFF"/>
                </a:solidFill>
                <a:latin typeface="Trebuchet MS"/>
                <a:cs typeface="Trebuchet MS"/>
              </a:rPr>
              <a:t>ic</a:t>
            </a:r>
            <a:r>
              <a:rPr sz="3050" spc="-65" dirty="0">
                <a:solidFill>
                  <a:srgbClr val="FFFFFF"/>
                </a:solidFill>
                <a:latin typeface="Trebuchet MS"/>
                <a:cs typeface="Trebuchet MS"/>
              </a:rPr>
              <a:t>a</a:t>
            </a:r>
            <a:r>
              <a:rPr sz="3050" spc="-215" dirty="0">
                <a:solidFill>
                  <a:srgbClr val="FFFFFF"/>
                </a:solidFill>
                <a:latin typeface="Trebuchet MS"/>
                <a:cs typeface="Trebuchet MS"/>
              </a:rPr>
              <a:t>l </a:t>
            </a:r>
            <a:r>
              <a:rPr sz="3050" spc="240" dirty="0">
                <a:solidFill>
                  <a:srgbClr val="FFFFFF"/>
                </a:solidFill>
                <a:latin typeface="Trebuchet MS"/>
                <a:cs typeface="Trebuchet MS"/>
              </a:rPr>
              <a:t>W</a:t>
            </a:r>
            <a:r>
              <a:rPr sz="3050" spc="-110" dirty="0">
                <a:solidFill>
                  <a:srgbClr val="FFFFFF"/>
                </a:solidFill>
                <a:latin typeface="Trebuchet MS"/>
                <a:cs typeface="Trebuchet MS"/>
              </a:rPr>
              <a:t>e</a:t>
            </a:r>
            <a:r>
              <a:rPr sz="3050" spc="-45" dirty="0">
                <a:solidFill>
                  <a:srgbClr val="FFFFFF"/>
                </a:solidFill>
                <a:latin typeface="Trebuchet MS"/>
                <a:cs typeface="Trebuchet MS"/>
              </a:rPr>
              <a:t>b</a:t>
            </a:r>
            <a:r>
              <a:rPr sz="3050" spc="-215" dirty="0">
                <a:solidFill>
                  <a:srgbClr val="FFFFFF"/>
                </a:solidFill>
                <a:latin typeface="Trebuchet MS"/>
                <a:cs typeface="Trebuchet MS"/>
              </a:rPr>
              <a:t> </a:t>
            </a:r>
            <a:r>
              <a:rPr sz="3050" spc="300" dirty="0">
                <a:solidFill>
                  <a:srgbClr val="FFFFFF"/>
                </a:solidFill>
                <a:latin typeface="Trebuchet MS"/>
                <a:cs typeface="Trebuchet MS"/>
              </a:rPr>
              <a:t>D</a:t>
            </a:r>
            <a:r>
              <a:rPr sz="3050" spc="-65" dirty="0">
                <a:solidFill>
                  <a:srgbClr val="FFFFFF"/>
                </a:solidFill>
                <a:latin typeface="Trebuchet MS"/>
                <a:cs typeface="Trebuchet MS"/>
              </a:rPr>
              <a:t>a</a:t>
            </a:r>
            <a:r>
              <a:rPr sz="3050" spc="45" dirty="0">
                <a:solidFill>
                  <a:srgbClr val="FFFFFF"/>
                </a:solidFill>
                <a:latin typeface="Trebuchet MS"/>
                <a:cs typeface="Trebuchet MS"/>
              </a:rPr>
              <a:t>s</a:t>
            </a:r>
            <a:r>
              <a:rPr sz="3050" spc="10" dirty="0">
                <a:solidFill>
                  <a:srgbClr val="FFFFFF"/>
                </a:solidFill>
                <a:latin typeface="Trebuchet MS"/>
                <a:cs typeface="Trebuchet MS"/>
              </a:rPr>
              <a:t>h</a:t>
            </a:r>
            <a:r>
              <a:rPr sz="3050" spc="-45" dirty="0">
                <a:solidFill>
                  <a:srgbClr val="FFFFFF"/>
                </a:solidFill>
                <a:latin typeface="Trebuchet MS"/>
                <a:cs typeface="Trebuchet MS"/>
              </a:rPr>
              <a:t>b</a:t>
            </a:r>
            <a:r>
              <a:rPr sz="3050" spc="125" dirty="0">
                <a:solidFill>
                  <a:srgbClr val="FFFFFF"/>
                </a:solidFill>
                <a:latin typeface="Trebuchet MS"/>
                <a:cs typeface="Trebuchet MS"/>
              </a:rPr>
              <a:t>o</a:t>
            </a:r>
            <a:r>
              <a:rPr sz="3050" spc="-65" dirty="0">
                <a:solidFill>
                  <a:srgbClr val="FFFFFF"/>
                </a:solidFill>
                <a:latin typeface="Trebuchet MS"/>
                <a:cs typeface="Trebuchet MS"/>
              </a:rPr>
              <a:t>a</a:t>
            </a:r>
            <a:r>
              <a:rPr sz="3050" spc="-200" dirty="0">
                <a:solidFill>
                  <a:srgbClr val="FFFFFF"/>
                </a:solidFill>
                <a:latin typeface="Trebuchet MS"/>
                <a:cs typeface="Trebuchet MS"/>
              </a:rPr>
              <a:t>r</a:t>
            </a:r>
            <a:r>
              <a:rPr sz="3050" spc="-45" dirty="0">
                <a:solidFill>
                  <a:srgbClr val="FFFFFF"/>
                </a:solidFill>
                <a:latin typeface="Trebuchet MS"/>
                <a:cs typeface="Trebuchet MS"/>
              </a:rPr>
              <a:t>d</a:t>
            </a:r>
            <a:r>
              <a:rPr sz="3050" spc="-370" dirty="0">
                <a:solidFill>
                  <a:srgbClr val="FFFFFF"/>
                </a:solidFill>
                <a:latin typeface="Trebuchet MS"/>
                <a:cs typeface="Trebuchet MS"/>
              </a:rPr>
              <a:t>:</a:t>
            </a:r>
            <a:r>
              <a:rPr sz="3050" spc="-215" dirty="0">
                <a:solidFill>
                  <a:srgbClr val="FFFFFF"/>
                </a:solidFill>
                <a:latin typeface="Trebuchet MS"/>
                <a:cs typeface="Trebuchet MS"/>
              </a:rPr>
              <a:t> </a:t>
            </a:r>
            <a:r>
              <a:rPr sz="3050" spc="125" dirty="0">
                <a:solidFill>
                  <a:srgbClr val="FFFFFF"/>
                </a:solidFill>
                <a:latin typeface="Trebuchet MS"/>
                <a:cs typeface="Trebuchet MS"/>
              </a:rPr>
              <a:t>'</a:t>
            </a:r>
            <a:r>
              <a:rPr sz="3050" spc="-50" dirty="0">
                <a:solidFill>
                  <a:srgbClr val="FFFFFF"/>
                </a:solidFill>
                <a:latin typeface="Trebuchet MS"/>
                <a:cs typeface="Trebuchet MS"/>
              </a:rPr>
              <a:t>I</a:t>
            </a:r>
            <a:r>
              <a:rPr sz="3050" spc="-90" dirty="0">
                <a:solidFill>
                  <a:srgbClr val="FFFFFF"/>
                </a:solidFill>
                <a:latin typeface="Trebuchet MS"/>
                <a:cs typeface="Trebuchet MS"/>
              </a:rPr>
              <a:t>t</a:t>
            </a:r>
            <a:r>
              <a:rPr sz="3050" spc="125" dirty="0">
                <a:solidFill>
                  <a:srgbClr val="FFFFFF"/>
                </a:solidFill>
                <a:latin typeface="Trebuchet MS"/>
                <a:cs typeface="Trebuchet MS"/>
              </a:rPr>
              <a:t>'</a:t>
            </a:r>
            <a:r>
              <a:rPr sz="3050" spc="35" dirty="0">
                <a:solidFill>
                  <a:srgbClr val="FFFFFF"/>
                </a:solidFill>
                <a:latin typeface="Trebuchet MS"/>
                <a:cs typeface="Trebuchet MS"/>
              </a:rPr>
              <a:t>s  </a:t>
            </a:r>
            <a:r>
              <a:rPr sz="3050" spc="10" dirty="0">
                <a:solidFill>
                  <a:srgbClr val="FFFFFF"/>
                </a:solidFill>
                <a:latin typeface="Trebuchet MS"/>
                <a:cs typeface="Trebuchet MS"/>
              </a:rPr>
              <a:t>m</a:t>
            </a:r>
            <a:r>
              <a:rPr sz="3050" spc="-65" dirty="0">
                <a:solidFill>
                  <a:srgbClr val="FFFFFF"/>
                </a:solidFill>
                <a:latin typeface="Trebuchet MS"/>
                <a:cs typeface="Trebuchet MS"/>
              </a:rPr>
              <a:t>a</a:t>
            </a:r>
            <a:r>
              <a:rPr sz="3050" spc="-45" dirty="0">
                <a:solidFill>
                  <a:srgbClr val="FFFFFF"/>
                </a:solidFill>
                <a:latin typeface="Trebuchet MS"/>
                <a:cs typeface="Trebuchet MS"/>
              </a:rPr>
              <a:t>d</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215" dirty="0">
                <a:solidFill>
                  <a:srgbClr val="FFFFFF"/>
                </a:solidFill>
                <a:latin typeface="Trebuchet MS"/>
                <a:cs typeface="Trebuchet MS"/>
              </a:rPr>
              <a:t> </a:t>
            </a:r>
            <a:r>
              <a:rPr sz="3050" spc="10" dirty="0">
                <a:solidFill>
                  <a:srgbClr val="FFFFFF"/>
                </a:solidFill>
                <a:latin typeface="Trebuchet MS"/>
                <a:cs typeface="Trebuchet MS"/>
              </a:rPr>
              <a:t>h</a:t>
            </a:r>
            <a:r>
              <a:rPr sz="3050" spc="-50" dirty="0">
                <a:solidFill>
                  <a:srgbClr val="FFFFFF"/>
                </a:solidFill>
                <a:latin typeface="Trebuchet MS"/>
                <a:cs typeface="Trebuchet MS"/>
              </a:rPr>
              <a:t>u</a:t>
            </a:r>
            <a:r>
              <a:rPr sz="3050" spc="120" dirty="0">
                <a:solidFill>
                  <a:srgbClr val="FFFFFF"/>
                </a:solidFill>
                <a:latin typeface="Trebuchet MS"/>
                <a:cs typeface="Trebuchet MS"/>
              </a:rPr>
              <a:t>g</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185" dirty="0">
                <a:solidFill>
                  <a:srgbClr val="FFFFFF"/>
                </a:solidFill>
                <a:latin typeface="Trebuchet MS"/>
                <a:cs typeface="Trebuchet MS"/>
              </a:rPr>
              <a:t>i</a:t>
            </a:r>
            <a:r>
              <a:rPr sz="3050" spc="-85" dirty="0">
                <a:solidFill>
                  <a:srgbClr val="FFFFFF"/>
                </a:solidFill>
                <a:latin typeface="Trebuchet MS"/>
                <a:cs typeface="Trebuchet MS"/>
              </a:rPr>
              <a:t>f</a:t>
            </a:r>
            <a:r>
              <a:rPr sz="3050" spc="-114" dirty="0">
                <a:solidFill>
                  <a:srgbClr val="FFFFFF"/>
                </a:solidFill>
                <a:latin typeface="Trebuchet MS"/>
                <a:cs typeface="Trebuchet MS"/>
              </a:rPr>
              <a:t>f</a:t>
            </a:r>
            <a:r>
              <a:rPr sz="3050" spc="-110" dirty="0">
                <a:solidFill>
                  <a:srgbClr val="FFFFFF"/>
                </a:solidFill>
                <a:latin typeface="Trebuchet MS"/>
                <a:cs typeface="Trebuchet MS"/>
              </a:rPr>
              <a:t>e</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210" dirty="0">
                <a:solidFill>
                  <a:srgbClr val="FFFFFF"/>
                </a:solidFill>
                <a:latin typeface="Trebuchet MS"/>
                <a:cs typeface="Trebuchet MS"/>
              </a:rPr>
              <a:t>c</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215" dirty="0">
                <a:solidFill>
                  <a:srgbClr val="FFFFFF"/>
                </a:solidFill>
                <a:latin typeface="Trebuchet MS"/>
                <a:cs typeface="Trebuchet MS"/>
              </a:rPr>
              <a:t> </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150" dirty="0">
                <a:solidFill>
                  <a:srgbClr val="FFFFFF"/>
                </a:solidFill>
                <a:latin typeface="Trebuchet MS"/>
                <a:cs typeface="Trebuchet MS"/>
              </a:rPr>
              <a:t>r</a:t>
            </a:r>
            <a:r>
              <a:rPr sz="3050" spc="-215" dirty="0">
                <a:solidFill>
                  <a:srgbClr val="FFFFFF"/>
                </a:solidFill>
                <a:latin typeface="Trebuchet MS"/>
                <a:cs typeface="Trebuchet MS"/>
              </a:rPr>
              <a:t> l</a:t>
            </a:r>
            <a:r>
              <a:rPr sz="3050" spc="-65" dirty="0">
                <a:solidFill>
                  <a:srgbClr val="FFFFFF"/>
                </a:solidFill>
                <a:latin typeface="Trebuchet MS"/>
                <a:cs typeface="Trebuchet MS"/>
              </a:rPr>
              <a:t>a</a:t>
            </a:r>
            <a:r>
              <a:rPr sz="3050" spc="-85" dirty="0">
                <a:solidFill>
                  <a:srgbClr val="FFFFFF"/>
                </a:solidFill>
                <a:latin typeface="Trebuchet MS"/>
                <a:cs typeface="Trebuchet MS"/>
              </a:rPr>
              <a:t>b</a:t>
            </a:r>
            <a:r>
              <a:rPr sz="3050" spc="125" dirty="0">
                <a:solidFill>
                  <a:srgbClr val="FFFFFF"/>
                </a:solidFill>
                <a:latin typeface="Trebuchet MS"/>
                <a:cs typeface="Trebuchet MS"/>
              </a:rPr>
              <a:t>'</a:t>
            </a:r>
            <a:r>
              <a:rPr sz="3050" spc="35" dirty="0">
                <a:solidFill>
                  <a:srgbClr val="FFFFFF"/>
                </a:solidFill>
                <a:latin typeface="Trebuchet MS"/>
                <a:cs typeface="Trebuchet MS"/>
              </a:rPr>
              <a:t>s  </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110" dirty="0">
                <a:solidFill>
                  <a:srgbClr val="FFFFFF"/>
                </a:solidFill>
                <a:latin typeface="Trebuchet MS"/>
                <a:cs typeface="Trebuchet MS"/>
              </a:rPr>
              <a:t>e</a:t>
            </a:r>
            <a:r>
              <a:rPr sz="3050" spc="-200" dirty="0">
                <a:solidFill>
                  <a:srgbClr val="FFFFFF"/>
                </a:solidFill>
                <a:latin typeface="Trebuchet MS"/>
                <a:cs typeface="Trebuchet MS"/>
              </a:rPr>
              <a:t>r</a:t>
            </a:r>
            <a:r>
              <a:rPr sz="3050" spc="120" dirty="0">
                <a:solidFill>
                  <a:srgbClr val="FFFFFF"/>
                </a:solidFill>
                <a:latin typeface="Trebuchet MS"/>
                <a:cs typeface="Trebuchet MS"/>
              </a:rPr>
              <a:t>g</a:t>
            </a:r>
            <a:r>
              <a:rPr sz="3050" spc="20" dirty="0">
                <a:solidFill>
                  <a:srgbClr val="FFFFFF"/>
                </a:solidFill>
                <a:latin typeface="Trebuchet MS"/>
                <a:cs typeface="Trebuchet MS"/>
              </a:rPr>
              <a:t>y</a:t>
            </a:r>
            <a:r>
              <a:rPr sz="3050" spc="-215" dirty="0">
                <a:solidFill>
                  <a:srgbClr val="FFFFFF"/>
                </a:solidFill>
                <a:latin typeface="Trebuchet MS"/>
                <a:cs typeface="Trebuchet MS"/>
              </a:rPr>
              <a:t> </a:t>
            </a:r>
            <a:r>
              <a:rPr sz="3050" spc="-110" dirty="0">
                <a:solidFill>
                  <a:srgbClr val="FFFFFF"/>
                </a:solidFill>
                <a:latin typeface="Trebuchet MS"/>
                <a:cs typeface="Trebuchet MS"/>
              </a:rPr>
              <a:t>e</a:t>
            </a:r>
            <a:r>
              <a:rPr sz="3050" spc="-85" dirty="0">
                <a:solidFill>
                  <a:srgbClr val="FFFFFF"/>
                </a:solidFill>
                <a:latin typeface="Trebuchet MS"/>
                <a:cs typeface="Trebuchet MS"/>
              </a:rPr>
              <a:t>f</a:t>
            </a:r>
            <a:r>
              <a:rPr sz="3050" spc="75" dirty="0">
                <a:solidFill>
                  <a:srgbClr val="FFFFFF"/>
                </a:solidFill>
                <a:latin typeface="Trebuchet MS"/>
                <a:cs typeface="Trebuchet MS"/>
              </a:rPr>
              <a:t>ﬁ</a:t>
            </a:r>
            <a:r>
              <a:rPr sz="3050" spc="-170" dirty="0">
                <a:solidFill>
                  <a:srgbClr val="FFFFFF"/>
                </a:solidFill>
                <a:latin typeface="Trebuchet MS"/>
                <a:cs typeface="Trebuchet MS"/>
              </a:rPr>
              <a:t>c</a:t>
            </a:r>
            <a:r>
              <a:rPr sz="3050" spc="-185" dirty="0">
                <a:solidFill>
                  <a:srgbClr val="FFFFFF"/>
                </a:solidFill>
                <a:latin typeface="Trebuchet MS"/>
                <a:cs typeface="Trebuchet MS"/>
              </a:rPr>
              <a:t>i</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170" dirty="0">
                <a:solidFill>
                  <a:srgbClr val="FFFFFF"/>
                </a:solidFill>
                <a:latin typeface="Trebuchet MS"/>
                <a:cs typeface="Trebuchet MS"/>
              </a:rPr>
              <a:t>c</a:t>
            </a:r>
            <a:r>
              <a:rPr sz="3050" spc="-65" dirty="0">
                <a:solidFill>
                  <a:srgbClr val="FFFFFF"/>
                </a:solidFill>
                <a:latin typeface="Trebuchet MS"/>
                <a:cs typeface="Trebuchet MS"/>
              </a:rPr>
              <a:t>y</a:t>
            </a:r>
            <a:r>
              <a:rPr sz="3050" spc="-750" dirty="0">
                <a:solidFill>
                  <a:srgbClr val="FFFFFF"/>
                </a:solidFill>
                <a:latin typeface="Trebuchet MS"/>
                <a:cs typeface="Trebuchet MS"/>
              </a:rPr>
              <a:t>.</a:t>
            </a:r>
            <a:r>
              <a:rPr sz="3050" spc="125" dirty="0">
                <a:solidFill>
                  <a:srgbClr val="FFFFFF"/>
                </a:solidFill>
                <a:latin typeface="Trebuchet MS"/>
                <a:cs typeface="Trebuchet MS"/>
              </a:rPr>
              <a:t>'</a:t>
            </a:r>
            <a:r>
              <a:rPr sz="3050" spc="-215" dirty="0">
                <a:solidFill>
                  <a:srgbClr val="FFFFFF"/>
                </a:solidFill>
                <a:latin typeface="Trebuchet MS"/>
                <a:cs typeface="Trebuchet MS"/>
              </a:rPr>
              <a:t> </a:t>
            </a:r>
            <a:r>
              <a:rPr sz="3050" spc="80" dirty="0">
                <a:solidFill>
                  <a:srgbClr val="FFFFFF"/>
                </a:solidFill>
                <a:latin typeface="Trebuchet MS"/>
                <a:cs typeface="Trebuchet MS"/>
              </a:rPr>
              <a:t>-</a:t>
            </a:r>
            <a:r>
              <a:rPr sz="3050" spc="-215" dirty="0">
                <a:solidFill>
                  <a:srgbClr val="FFFFFF"/>
                </a:solidFill>
                <a:latin typeface="Trebuchet MS"/>
                <a:cs typeface="Trebuchet MS"/>
              </a:rPr>
              <a:t> </a:t>
            </a:r>
            <a:r>
              <a:rPr sz="3050" spc="325" dirty="0">
                <a:solidFill>
                  <a:srgbClr val="FFFFFF"/>
                </a:solidFill>
                <a:latin typeface="Trebuchet MS"/>
                <a:cs typeface="Trebuchet MS"/>
              </a:rPr>
              <a:t>D</a:t>
            </a:r>
            <a:r>
              <a:rPr sz="3050" spc="-270" dirty="0">
                <a:solidFill>
                  <a:srgbClr val="FFFFFF"/>
                </a:solidFill>
                <a:latin typeface="Trebuchet MS"/>
                <a:cs typeface="Trebuchet MS"/>
              </a:rPr>
              <a:t>r</a:t>
            </a:r>
            <a:r>
              <a:rPr sz="3050" spc="-440" dirty="0">
                <a:solidFill>
                  <a:srgbClr val="FFFFFF"/>
                </a:solidFill>
                <a:latin typeface="Trebuchet MS"/>
                <a:cs typeface="Trebuchet MS"/>
              </a:rPr>
              <a:t>.</a:t>
            </a:r>
            <a:r>
              <a:rPr sz="3050" spc="-215" dirty="0">
                <a:solidFill>
                  <a:srgbClr val="FFFFFF"/>
                </a:solidFill>
                <a:latin typeface="Trebuchet MS"/>
                <a:cs typeface="Trebuchet MS"/>
              </a:rPr>
              <a:t> </a:t>
            </a:r>
            <a:r>
              <a:rPr sz="3050" spc="150" dirty="0">
                <a:solidFill>
                  <a:srgbClr val="FFFFFF"/>
                </a:solidFill>
                <a:latin typeface="Trebuchet MS"/>
                <a:cs typeface="Trebuchet MS"/>
              </a:rPr>
              <a:t>S</a:t>
            </a:r>
            <a:r>
              <a:rPr sz="3050" spc="10" dirty="0">
                <a:solidFill>
                  <a:srgbClr val="FFFFFF"/>
                </a:solidFill>
                <a:latin typeface="Trebuchet MS"/>
                <a:cs typeface="Trebuchet MS"/>
              </a:rPr>
              <a:t>m</a:t>
            </a:r>
            <a:r>
              <a:rPr sz="3050" spc="-185" dirty="0">
                <a:solidFill>
                  <a:srgbClr val="FFFFFF"/>
                </a:solidFill>
                <a:latin typeface="Trebuchet MS"/>
                <a:cs typeface="Trebuchet MS"/>
              </a:rPr>
              <a:t>i</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475" dirty="0">
                <a:solidFill>
                  <a:srgbClr val="FFFFFF"/>
                </a:solidFill>
                <a:latin typeface="Trebuchet MS"/>
                <a:cs typeface="Trebuchet MS"/>
              </a:rPr>
              <a:t>,</a:t>
            </a:r>
            <a:r>
              <a:rPr sz="3050" spc="-215" dirty="0">
                <a:solidFill>
                  <a:srgbClr val="FFFFFF"/>
                </a:solidFill>
                <a:latin typeface="Trebuchet MS"/>
                <a:cs typeface="Trebuchet MS"/>
              </a:rPr>
              <a:t> </a:t>
            </a:r>
            <a:r>
              <a:rPr sz="3050" spc="125" dirty="0">
                <a:solidFill>
                  <a:srgbClr val="FFFFFF"/>
                </a:solidFill>
                <a:latin typeface="Trebuchet MS"/>
                <a:cs typeface="Trebuchet MS"/>
              </a:rPr>
              <a:t>'</a:t>
            </a:r>
            <a:r>
              <a:rPr sz="3050" spc="-95"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45" dirty="0">
                <a:solidFill>
                  <a:srgbClr val="FFFFFF"/>
                </a:solidFill>
                <a:latin typeface="Trebuchet MS"/>
                <a:cs typeface="Trebuchet MS"/>
              </a:rPr>
              <a:t>a  </a:t>
            </a:r>
            <a:r>
              <a:rPr sz="3050" spc="-70" dirty="0">
                <a:solidFill>
                  <a:srgbClr val="FFFFFF"/>
                </a:solidFill>
                <a:latin typeface="Trebuchet MS"/>
                <a:cs typeface="Trebuchet MS"/>
              </a:rPr>
              <a:t>visualization</a:t>
            </a:r>
            <a:r>
              <a:rPr sz="3050" spc="-215" dirty="0">
                <a:solidFill>
                  <a:srgbClr val="FFFFFF"/>
                </a:solidFill>
                <a:latin typeface="Trebuchet MS"/>
                <a:cs typeface="Trebuchet MS"/>
              </a:rPr>
              <a:t> </a:t>
            </a:r>
            <a:r>
              <a:rPr sz="3050" spc="-5" dirty="0">
                <a:solidFill>
                  <a:srgbClr val="FFFFFF"/>
                </a:solidFill>
                <a:latin typeface="Trebuchet MS"/>
                <a:cs typeface="Trebuchet MS"/>
              </a:rPr>
              <a:t>tools</a:t>
            </a:r>
            <a:r>
              <a:rPr sz="3050" spc="-210" dirty="0">
                <a:solidFill>
                  <a:srgbClr val="FFFFFF"/>
                </a:solidFill>
                <a:latin typeface="Trebuchet MS"/>
                <a:cs typeface="Trebuchet MS"/>
              </a:rPr>
              <a:t> </a:t>
            </a:r>
            <a:r>
              <a:rPr sz="3050" spc="-125" dirty="0">
                <a:solidFill>
                  <a:srgbClr val="FFFFFF"/>
                </a:solidFill>
                <a:latin typeface="Trebuchet MS"/>
                <a:cs typeface="Trebuchet MS"/>
              </a:rPr>
              <a:t>are</a:t>
            </a:r>
            <a:r>
              <a:rPr sz="3050" spc="-215" dirty="0">
                <a:solidFill>
                  <a:srgbClr val="FFFFFF"/>
                </a:solidFill>
                <a:latin typeface="Trebuchet MS"/>
                <a:cs typeface="Trebuchet MS"/>
              </a:rPr>
              <a:t> </a:t>
            </a:r>
            <a:r>
              <a:rPr sz="3050" spc="-110" dirty="0">
                <a:solidFill>
                  <a:srgbClr val="FFFFFF"/>
                </a:solidFill>
                <a:latin typeface="Trebuchet MS"/>
                <a:cs typeface="Trebuchet MS"/>
              </a:rPr>
              <a:t>incredibly</a:t>
            </a:r>
            <a:r>
              <a:rPr sz="3050" spc="-210" dirty="0">
                <a:solidFill>
                  <a:srgbClr val="FFFFFF"/>
                </a:solidFill>
                <a:latin typeface="Trebuchet MS"/>
                <a:cs typeface="Trebuchet MS"/>
              </a:rPr>
              <a:t> </a:t>
            </a:r>
            <a:r>
              <a:rPr sz="3050" spc="-150" dirty="0">
                <a:solidFill>
                  <a:srgbClr val="FFFFFF"/>
                </a:solidFill>
                <a:latin typeface="Trebuchet MS"/>
                <a:cs typeface="Trebuchet MS"/>
              </a:rPr>
              <a:t>helpful.'</a:t>
            </a:r>
            <a:r>
              <a:rPr sz="3050" spc="-210" dirty="0">
                <a:solidFill>
                  <a:srgbClr val="FFFFFF"/>
                </a:solidFill>
                <a:latin typeface="Trebuchet MS"/>
                <a:cs typeface="Trebuchet MS"/>
              </a:rPr>
              <a:t> </a:t>
            </a:r>
            <a:r>
              <a:rPr sz="3050" spc="80" dirty="0">
                <a:solidFill>
                  <a:srgbClr val="FFFFFF"/>
                </a:solidFill>
                <a:latin typeface="Trebuchet MS"/>
                <a:cs typeface="Trebuchet MS"/>
              </a:rPr>
              <a:t>- </a:t>
            </a:r>
            <a:r>
              <a:rPr sz="3050" spc="-905" dirty="0">
                <a:solidFill>
                  <a:srgbClr val="FFFFFF"/>
                </a:solidFill>
                <a:latin typeface="Trebuchet MS"/>
                <a:cs typeface="Trebuchet MS"/>
              </a:rPr>
              <a:t> </a:t>
            </a:r>
            <a:r>
              <a:rPr sz="3050" spc="325" dirty="0">
                <a:solidFill>
                  <a:srgbClr val="FFFFFF"/>
                </a:solidFill>
                <a:latin typeface="Trebuchet MS"/>
                <a:cs typeface="Trebuchet MS"/>
              </a:rPr>
              <a:t>D</a:t>
            </a:r>
            <a:r>
              <a:rPr sz="3050" spc="-270" dirty="0">
                <a:solidFill>
                  <a:srgbClr val="FFFFFF"/>
                </a:solidFill>
                <a:latin typeface="Trebuchet MS"/>
                <a:cs typeface="Trebuchet MS"/>
              </a:rPr>
              <a:t>r</a:t>
            </a:r>
            <a:r>
              <a:rPr sz="3050" spc="-440" dirty="0">
                <a:solidFill>
                  <a:srgbClr val="FFFFFF"/>
                </a:solidFill>
                <a:latin typeface="Trebuchet MS"/>
                <a:cs typeface="Trebuchet MS"/>
              </a:rPr>
              <a:t>.</a:t>
            </a:r>
            <a:r>
              <a:rPr sz="3050" spc="-215" dirty="0">
                <a:solidFill>
                  <a:srgbClr val="FFFFFF"/>
                </a:solidFill>
                <a:latin typeface="Trebuchet MS"/>
                <a:cs typeface="Trebuchet MS"/>
              </a:rPr>
              <a:t> </a:t>
            </a:r>
            <a:r>
              <a:rPr sz="3050" spc="-480" dirty="0">
                <a:solidFill>
                  <a:srgbClr val="FFFFFF"/>
                </a:solidFill>
                <a:latin typeface="Trebuchet MS"/>
                <a:cs typeface="Trebuchet MS"/>
              </a:rPr>
              <a:t>J</a:t>
            </a:r>
            <a:r>
              <a:rPr sz="3050" spc="125" dirty="0">
                <a:solidFill>
                  <a:srgbClr val="FFFFFF"/>
                </a:solidFill>
                <a:latin typeface="Trebuchet MS"/>
                <a:cs typeface="Trebuchet MS"/>
              </a:rPr>
              <a:t>o</a:t>
            </a:r>
            <a:r>
              <a:rPr sz="3050" spc="10" dirty="0">
                <a:solidFill>
                  <a:srgbClr val="FFFFFF"/>
                </a:solidFill>
                <a:latin typeface="Trebuchet MS"/>
                <a:cs typeface="Trebuchet MS"/>
              </a:rPr>
              <a:t>h</a:t>
            </a:r>
            <a:r>
              <a:rPr sz="3050" spc="15" dirty="0">
                <a:solidFill>
                  <a:srgbClr val="FFFFFF"/>
                </a:solidFill>
                <a:latin typeface="Trebuchet MS"/>
                <a:cs typeface="Trebuchet MS"/>
              </a:rPr>
              <a:t>n</a:t>
            </a:r>
            <a:r>
              <a:rPr sz="3050" spc="45" dirty="0">
                <a:solidFill>
                  <a:srgbClr val="FFFFFF"/>
                </a:solidFill>
                <a:latin typeface="Trebuchet MS"/>
                <a:cs typeface="Trebuchet MS"/>
              </a:rPr>
              <a:t>s</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endParaRPr sz="3050">
              <a:latin typeface="Trebuchet MS"/>
              <a:cs typeface="Trebuchet MS"/>
            </a:endParaRPr>
          </a:p>
        </p:txBody>
      </p:sp>
      <p:sp>
        <p:nvSpPr>
          <p:cNvPr id="9" name="object 9"/>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7"/>
                  </a:moveTo>
                  <a:lnTo>
                    <a:pt x="0" y="1026674"/>
                  </a:lnTo>
                  <a:lnTo>
                    <a:pt x="1025758" y="0"/>
                  </a:lnTo>
                  <a:lnTo>
                    <a:pt x="1412229" y="0"/>
                  </a:lnTo>
                  <a:lnTo>
                    <a:pt x="192233" y="1218907"/>
                  </a:lnTo>
                  <a:close/>
                </a:path>
              </a:pathLst>
            </a:custGeom>
            <a:solidFill>
              <a:srgbClr val="6FB0D9"/>
            </a:solidFill>
          </p:spPr>
          <p:txBody>
            <a:bodyPr wrap="square" lIns="0" tIns="0" rIns="0" bIns="0" rtlCol="0"/>
            <a:lstStyle/>
            <a:p>
              <a:endParaRPr/>
            </a:p>
          </p:txBody>
        </p:sp>
        <p:sp>
          <p:nvSpPr>
            <p:cNvPr id="7" name="object 7"/>
            <p:cNvSpPr/>
            <p:nvPr/>
          </p:nvSpPr>
          <p:spPr>
            <a:xfrm>
              <a:off x="2881776" y="605557"/>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4"/>
                  </a:moveTo>
                  <a:lnTo>
                    <a:pt x="0" y="5202151"/>
                  </a:lnTo>
                  <a:lnTo>
                    <a:pt x="0" y="1247239"/>
                  </a:lnTo>
                  <a:lnTo>
                    <a:pt x="1247239" y="0"/>
                  </a:lnTo>
                  <a:lnTo>
                    <a:pt x="4470201" y="3225462"/>
                  </a:lnTo>
                  <a:lnTo>
                    <a:pt x="1247239" y="6448424"/>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4"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7" y="0"/>
            <a:ext cx="4335145" cy="2166620"/>
          </a:xfrm>
          <a:custGeom>
            <a:avLst/>
            <a:gdLst/>
            <a:ahLst/>
            <a:cxnLst/>
            <a:rect l="l" t="t" r="r" b="b"/>
            <a:pathLst>
              <a:path w="4335145" h="2166620">
                <a:moveTo>
                  <a:pt x="2167321" y="2166481"/>
                </a:moveTo>
                <a:lnTo>
                  <a:pt x="0" y="0"/>
                </a:lnTo>
                <a:lnTo>
                  <a:pt x="4334643" y="0"/>
                </a:lnTo>
                <a:lnTo>
                  <a:pt x="2167321" y="2166481"/>
                </a:lnTo>
                <a:close/>
              </a:path>
            </a:pathLst>
          </a:custGeom>
          <a:solidFill>
            <a:srgbClr val="484B67"/>
          </a:solidFill>
        </p:spPr>
        <p:txBody>
          <a:bodyPr wrap="square" lIns="0" tIns="0" rIns="0" bIns="0" rtlCol="0"/>
          <a:lstStyle/>
          <a:p>
            <a:endParaRPr/>
          </a:p>
        </p:txBody>
      </p:sp>
      <p:sp>
        <p:nvSpPr>
          <p:cNvPr id="12" name="object 12"/>
          <p:cNvSpPr txBox="1">
            <a:spLocks noGrp="1"/>
          </p:cNvSpPr>
          <p:nvPr>
            <p:ph type="body" idx="1"/>
          </p:nvPr>
        </p:nvSpPr>
        <p:spPr>
          <a:xfrm>
            <a:off x="4620088" y="4314191"/>
            <a:ext cx="9684477" cy="2715259"/>
          </a:xfrm>
          <a:prstGeom prst="rect">
            <a:avLst/>
          </a:prstGeom>
        </p:spPr>
        <p:txBody>
          <a:bodyPr vert="horz" wrap="square" lIns="0" tIns="12700" rIns="0" bIns="0" rtlCol="0">
            <a:spAutoFit/>
          </a:bodyPr>
          <a:lstStyle/>
          <a:p>
            <a:pPr marR="5080" algn="ctr">
              <a:lnSpc>
                <a:spcPct val="100600"/>
              </a:lnSpc>
              <a:spcBef>
                <a:spcPts val="100"/>
              </a:spcBef>
            </a:pPr>
            <a:r>
              <a:rPr spc="-35" dirty="0"/>
              <a:t>Thank </a:t>
            </a:r>
            <a:r>
              <a:rPr spc="30" dirty="0"/>
              <a:t>you </a:t>
            </a:r>
            <a:r>
              <a:rPr spc="-55" dirty="0"/>
              <a:t>for </a:t>
            </a:r>
            <a:r>
              <a:rPr spc="-60" dirty="0"/>
              <a:t>considering </a:t>
            </a:r>
            <a:r>
              <a:rPr spc="-30" dirty="0"/>
              <a:t>our </a:t>
            </a:r>
            <a:r>
              <a:rPr spc="-150" dirty="0"/>
              <a:t>Electrical </a:t>
            </a:r>
            <a:r>
              <a:rPr spc="30" dirty="0"/>
              <a:t>Web </a:t>
            </a:r>
            <a:r>
              <a:rPr spc="35" dirty="0"/>
              <a:t> </a:t>
            </a:r>
            <a:r>
              <a:rPr spc="-45" dirty="0"/>
              <a:t>Dashboard.</a:t>
            </a:r>
            <a:r>
              <a:rPr spc="-250" dirty="0"/>
              <a:t> </a:t>
            </a:r>
            <a:r>
              <a:rPr spc="10" dirty="0"/>
              <a:t>With</a:t>
            </a:r>
            <a:r>
              <a:rPr spc="-250" dirty="0"/>
              <a:t> </a:t>
            </a:r>
            <a:r>
              <a:rPr spc="-90" dirty="0"/>
              <a:t>its</a:t>
            </a:r>
            <a:r>
              <a:rPr spc="-250" dirty="0"/>
              <a:t> </a:t>
            </a:r>
            <a:r>
              <a:rPr spc="-50" dirty="0"/>
              <a:t>range</a:t>
            </a:r>
            <a:r>
              <a:rPr spc="-250" dirty="0"/>
              <a:t> </a:t>
            </a:r>
            <a:r>
              <a:rPr spc="10" dirty="0"/>
              <a:t>of</a:t>
            </a:r>
            <a:r>
              <a:rPr spc="-250" dirty="0"/>
              <a:t> </a:t>
            </a:r>
            <a:r>
              <a:rPr spc="-150" dirty="0"/>
              <a:t>features,</a:t>
            </a:r>
            <a:r>
              <a:rPr spc="-245" dirty="0"/>
              <a:t> </a:t>
            </a:r>
            <a:r>
              <a:rPr spc="-70" dirty="0"/>
              <a:t>ease</a:t>
            </a:r>
            <a:r>
              <a:rPr spc="-250" dirty="0"/>
              <a:t> </a:t>
            </a:r>
            <a:r>
              <a:rPr spc="10" dirty="0"/>
              <a:t>of</a:t>
            </a:r>
            <a:r>
              <a:rPr spc="-250" dirty="0"/>
              <a:t> </a:t>
            </a:r>
            <a:r>
              <a:rPr spc="-170" dirty="0"/>
              <a:t>use, </a:t>
            </a:r>
            <a:r>
              <a:rPr spc="-165" dirty="0"/>
              <a:t> </a:t>
            </a:r>
            <a:r>
              <a:rPr spc="-40" dirty="0"/>
              <a:t>and</a:t>
            </a:r>
            <a:r>
              <a:rPr spc="-250" dirty="0"/>
              <a:t> </a:t>
            </a:r>
            <a:r>
              <a:rPr spc="-80" dirty="0"/>
              <a:t>data</a:t>
            </a:r>
            <a:r>
              <a:rPr spc="-250" dirty="0"/>
              <a:t> </a:t>
            </a:r>
            <a:r>
              <a:rPr spc="-100" dirty="0"/>
              <a:t>security</a:t>
            </a:r>
            <a:r>
              <a:rPr spc="-250" dirty="0"/>
              <a:t> </a:t>
            </a:r>
            <a:r>
              <a:rPr spc="-95" dirty="0"/>
              <a:t>protocols,</a:t>
            </a:r>
            <a:r>
              <a:rPr spc="-250" dirty="0"/>
              <a:t> </a:t>
            </a:r>
            <a:r>
              <a:rPr spc="-45" dirty="0"/>
              <a:t>we</a:t>
            </a:r>
            <a:r>
              <a:rPr spc="-250" dirty="0"/>
              <a:t> </a:t>
            </a:r>
            <a:r>
              <a:rPr spc="-130" dirty="0"/>
              <a:t>believe</a:t>
            </a:r>
            <a:r>
              <a:rPr spc="-250" dirty="0"/>
              <a:t> </a:t>
            </a:r>
            <a:r>
              <a:rPr spc="-30" dirty="0"/>
              <a:t>it's</a:t>
            </a:r>
            <a:r>
              <a:rPr spc="-245" dirty="0"/>
              <a:t> </a:t>
            </a:r>
            <a:r>
              <a:rPr spc="-75" dirty="0"/>
              <a:t>the</a:t>
            </a:r>
            <a:r>
              <a:rPr spc="-250" dirty="0"/>
              <a:t> </a:t>
            </a:r>
            <a:r>
              <a:rPr spc="-60" dirty="0"/>
              <a:t>best </a:t>
            </a:r>
            <a:r>
              <a:rPr spc="-1040" dirty="0"/>
              <a:t> </a:t>
            </a:r>
            <a:r>
              <a:rPr spc="50" dirty="0"/>
              <a:t>s</a:t>
            </a:r>
            <a:r>
              <a:rPr spc="145" dirty="0"/>
              <a:t>o</a:t>
            </a:r>
            <a:r>
              <a:rPr spc="-245" dirty="0"/>
              <a:t>l</a:t>
            </a:r>
            <a:r>
              <a:rPr spc="-60" dirty="0"/>
              <a:t>u</a:t>
            </a:r>
            <a:r>
              <a:rPr spc="-105" dirty="0"/>
              <a:t>t</a:t>
            </a:r>
            <a:r>
              <a:rPr spc="-210" dirty="0"/>
              <a:t>i</a:t>
            </a:r>
            <a:r>
              <a:rPr spc="145" dirty="0"/>
              <a:t>o</a:t>
            </a:r>
            <a:r>
              <a:rPr spc="15" dirty="0"/>
              <a:t>n</a:t>
            </a:r>
            <a:r>
              <a:rPr spc="-250" dirty="0"/>
              <a:t> </a:t>
            </a:r>
            <a:r>
              <a:rPr spc="-135" dirty="0"/>
              <a:t>f</a:t>
            </a:r>
            <a:r>
              <a:rPr spc="145" dirty="0"/>
              <a:t>o</a:t>
            </a:r>
            <a:r>
              <a:rPr spc="-175" dirty="0"/>
              <a:t>r</a:t>
            </a:r>
            <a:r>
              <a:rPr spc="-250" dirty="0"/>
              <a:t> </a:t>
            </a:r>
            <a:r>
              <a:rPr spc="-210" dirty="0"/>
              <a:t>i</a:t>
            </a:r>
            <a:r>
              <a:rPr spc="5" dirty="0"/>
              <a:t>m</a:t>
            </a:r>
            <a:r>
              <a:rPr spc="-50" dirty="0"/>
              <a:t>p</a:t>
            </a:r>
            <a:r>
              <a:rPr spc="-229" dirty="0"/>
              <a:t>r</a:t>
            </a:r>
            <a:r>
              <a:rPr spc="130" dirty="0"/>
              <a:t>o</a:t>
            </a:r>
            <a:r>
              <a:rPr spc="5" dirty="0"/>
              <a:t>v</a:t>
            </a:r>
            <a:r>
              <a:rPr spc="-210" dirty="0"/>
              <a:t>i</a:t>
            </a:r>
            <a:r>
              <a:rPr spc="15" dirty="0"/>
              <a:t>n</a:t>
            </a:r>
            <a:r>
              <a:rPr spc="135" dirty="0"/>
              <a:t>g</a:t>
            </a:r>
            <a:r>
              <a:rPr spc="-250" dirty="0"/>
              <a:t> </a:t>
            </a:r>
            <a:r>
              <a:rPr spc="5" dirty="0"/>
              <a:t>y</a:t>
            </a:r>
            <a:r>
              <a:rPr spc="145" dirty="0"/>
              <a:t>o</a:t>
            </a:r>
            <a:r>
              <a:rPr spc="-60" dirty="0"/>
              <a:t>u</a:t>
            </a:r>
            <a:r>
              <a:rPr spc="-175" dirty="0"/>
              <a:t>r</a:t>
            </a:r>
            <a:r>
              <a:rPr spc="-250" dirty="0"/>
              <a:t> </a:t>
            </a:r>
            <a:r>
              <a:rPr spc="-245" dirty="0"/>
              <a:t>l</a:t>
            </a:r>
            <a:r>
              <a:rPr spc="-75" dirty="0"/>
              <a:t>a</a:t>
            </a:r>
            <a:r>
              <a:rPr spc="-105" dirty="0"/>
              <a:t>b</a:t>
            </a:r>
            <a:r>
              <a:rPr spc="145" dirty="0"/>
              <a:t>'</a:t>
            </a:r>
            <a:r>
              <a:rPr spc="50" dirty="0"/>
              <a:t>s</a:t>
            </a:r>
            <a:r>
              <a:rPr spc="-250" dirty="0"/>
              <a:t> </a:t>
            </a:r>
            <a:r>
              <a:rPr spc="-130" dirty="0"/>
              <a:t>e</a:t>
            </a:r>
            <a:r>
              <a:rPr spc="15" dirty="0"/>
              <a:t>n</a:t>
            </a:r>
            <a:r>
              <a:rPr spc="-130" dirty="0"/>
              <a:t>e</a:t>
            </a:r>
            <a:r>
              <a:rPr spc="-229" dirty="0"/>
              <a:t>r</a:t>
            </a:r>
            <a:r>
              <a:rPr spc="135" dirty="0"/>
              <a:t>g</a:t>
            </a:r>
            <a:r>
              <a:rPr spc="25" dirty="0"/>
              <a:t>y</a:t>
            </a:r>
            <a:r>
              <a:rPr spc="-250" dirty="0"/>
              <a:t> </a:t>
            </a:r>
            <a:r>
              <a:rPr spc="-130" dirty="0"/>
              <a:t>e</a:t>
            </a:r>
            <a:r>
              <a:rPr spc="-100" dirty="0"/>
              <a:t>f</a:t>
            </a:r>
            <a:r>
              <a:rPr spc="85" dirty="0"/>
              <a:t>ﬁ</a:t>
            </a:r>
            <a:r>
              <a:rPr spc="-195" dirty="0"/>
              <a:t>c</a:t>
            </a:r>
            <a:r>
              <a:rPr spc="-210" dirty="0"/>
              <a:t>i</a:t>
            </a:r>
            <a:r>
              <a:rPr spc="-130" dirty="0"/>
              <a:t>e</a:t>
            </a:r>
            <a:r>
              <a:rPr spc="15" dirty="0"/>
              <a:t>n</a:t>
            </a:r>
            <a:r>
              <a:rPr spc="-195" dirty="0"/>
              <a:t>c</a:t>
            </a:r>
            <a:r>
              <a:rPr spc="-75" dirty="0"/>
              <a:t>y</a:t>
            </a:r>
            <a:r>
              <a:rPr spc="-505" dirty="0"/>
              <a:t>.</a:t>
            </a:r>
          </a:p>
          <a:p>
            <a:pPr algn="ctr">
              <a:lnSpc>
                <a:spcPct val="100000"/>
              </a:lnSpc>
              <a:spcBef>
                <a:spcPts val="75"/>
              </a:spcBef>
            </a:pPr>
            <a:r>
              <a:rPr spc="-40" dirty="0"/>
              <a:t>C</a:t>
            </a:r>
            <a:r>
              <a:rPr spc="145" dirty="0"/>
              <a:t>o</a:t>
            </a:r>
            <a:r>
              <a:rPr spc="15" dirty="0"/>
              <a:t>n</a:t>
            </a:r>
            <a:r>
              <a:rPr spc="-105" dirty="0"/>
              <a:t>t</a:t>
            </a:r>
            <a:r>
              <a:rPr spc="-75" dirty="0"/>
              <a:t>a</a:t>
            </a:r>
            <a:r>
              <a:rPr spc="-195" dirty="0"/>
              <a:t>c</a:t>
            </a:r>
            <a:r>
              <a:rPr spc="-105" dirty="0"/>
              <a:t>t</a:t>
            </a:r>
            <a:r>
              <a:rPr spc="-250" dirty="0"/>
              <a:t> </a:t>
            </a:r>
            <a:r>
              <a:rPr spc="-60" dirty="0"/>
              <a:t>u</a:t>
            </a:r>
            <a:r>
              <a:rPr spc="50" dirty="0"/>
              <a:t>s</a:t>
            </a:r>
            <a:r>
              <a:rPr spc="-250" dirty="0"/>
              <a:t> </a:t>
            </a:r>
            <a:r>
              <a:rPr spc="-120" dirty="0"/>
              <a:t>t</a:t>
            </a:r>
            <a:r>
              <a:rPr spc="145" dirty="0"/>
              <a:t>o</a:t>
            </a:r>
            <a:r>
              <a:rPr spc="-50" dirty="0"/>
              <a:t>d</a:t>
            </a:r>
            <a:r>
              <a:rPr spc="-95" dirty="0"/>
              <a:t>a</a:t>
            </a:r>
            <a:r>
              <a:rPr spc="25" dirty="0"/>
              <a:t>y</a:t>
            </a:r>
            <a:r>
              <a:rPr spc="-250" dirty="0"/>
              <a:t> </a:t>
            </a:r>
            <a:r>
              <a:rPr spc="-120" dirty="0"/>
              <a:t>t</a:t>
            </a:r>
            <a:r>
              <a:rPr spc="145" dirty="0"/>
              <a:t>o</a:t>
            </a:r>
            <a:r>
              <a:rPr spc="-250" dirty="0"/>
              <a:t> </a:t>
            </a:r>
            <a:r>
              <a:rPr spc="-245" dirty="0"/>
              <a:t>l</a:t>
            </a:r>
            <a:r>
              <a:rPr spc="-130" dirty="0"/>
              <a:t>e</a:t>
            </a:r>
            <a:r>
              <a:rPr spc="-75" dirty="0"/>
              <a:t>a</a:t>
            </a:r>
            <a:r>
              <a:rPr spc="-175" dirty="0"/>
              <a:t>r</a:t>
            </a:r>
            <a:r>
              <a:rPr spc="15" dirty="0"/>
              <a:t>n</a:t>
            </a:r>
            <a:r>
              <a:rPr spc="-250" dirty="0"/>
              <a:t> </a:t>
            </a:r>
            <a:r>
              <a:rPr spc="5" dirty="0"/>
              <a:t>m</a:t>
            </a:r>
            <a:r>
              <a:rPr spc="145" dirty="0"/>
              <a:t>o</a:t>
            </a:r>
            <a:r>
              <a:rPr spc="-229" dirty="0"/>
              <a:t>r</a:t>
            </a:r>
            <a:r>
              <a:rPr spc="-130" dirty="0"/>
              <a:t>e</a:t>
            </a:r>
            <a:r>
              <a:rPr spc="-409" dirty="0"/>
              <a:t>!</a:t>
            </a:r>
          </a:p>
        </p:txBody>
      </p:sp>
      <p:sp>
        <p:nvSpPr>
          <p:cNvPr id="13" name="object 13"/>
          <p:cNvSpPr txBox="1">
            <a:spLocks noGrp="1"/>
          </p:cNvSpPr>
          <p:nvPr>
            <p:ph type="title"/>
          </p:nvPr>
        </p:nvSpPr>
        <p:spPr>
          <a:xfrm>
            <a:off x="6621240" y="2218031"/>
            <a:ext cx="4357370" cy="1088390"/>
          </a:xfrm>
          <a:prstGeom prst="rect">
            <a:avLst/>
          </a:prstGeom>
        </p:spPr>
        <p:txBody>
          <a:bodyPr vert="horz" wrap="square" lIns="0" tIns="15875" rIns="0" bIns="0" rtlCol="0">
            <a:spAutoFit/>
          </a:bodyPr>
          <a:lstStyle/>
          <a:p>
            <a:pPr marL="12700">
              <a:lnSpc>
                <a:spcPct val="100000"/>
              </a:lnSpc>
              <a:spcBef>
                <a:spcPts val="125"/>
              </a:spcBef>
            </a:pPr>
            <a:r>
              <a:rPr sz="6950" spc="-70" dirty="0">
                <a:latin typeface="SimSun"/>
                <a:cs typeface="SimSun"/>
              </a:rPr>
              <a:t>Conclusion</a:t>
            </a:r>
            <a:endParaRPr sz="6950">
              <a:latin typeface="SimSun"/>
              <a:cs typeface="SimSun"/>
            </a:endParaRPr>
          </a:p>
        </p:txBody>
      </p:sp>
      <p:sp>
        <p:nvSpPr>
          <p:cNvPr id="14" name="object 14"/>
          <p:cNvSpPr/>
          <p:nvPr/>
        </p:nvSpPr>
        <p:spPr>
          <a:xfrm>
            <a:off x="7179471" y="3829781"/>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TotalTime>
  <Words>396</Words>
  <Application>Microsoft Office PowerPoint</Application>
  <PresentationFormat>Custom</PresentationFormat>
  <Paragraphs>27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SimSun</vt:lpstr>
      <vt:lpstr>Calibri</vt:lpstr>
      <vt:lpstr>Georgia</vt:lpstr>
      <vt:lpstr>Trebuchet MS</vt:lpstr>
      <vt:lpstr>Verdana</vt:lpstr>
      <vt:lpstr>Office Theme</vt:lpstr>
      <vt:lpstr>PowerPoint Presentation</vt:lpstr>
      <vt:lpstr>Introduction</vt:lpstr>
      <vt:lpstr>Benefits</vt:lpstr>
      <vt:lpstr>Features</vt:lpstr>
      <vt:lpstr>Ease of Use</vt:lpstr>
      <vt:lpstr>Compatibility</vt:lpstr>
      <vt:lpstr>Security</vt:lpstr>
      <vt:lpstr>Testimonials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asp</dc:creator>
  <cp:lastModifiedBy>asp</cp:lastModifiedBy>
  <cp:revision>4</cp:revision>
  <dcterms:created xsi:type="dcterms:W3CDTF">2023-09-07T08:26:29Z</dcterms:created>
  <dcterms:modified xsi:type="dcterms:W3CDTF">2023-09-11T05:44:54Z</dcterms:modified>
</cp:coreProperties>
</file>